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80" r:id="rId3"/>
    <p:sldMasterId id="2147483792" r:id="rId4"/>
    <p:sldMasterId id="2147483817" r:id="rId5"/>
  </p:sldMasterIdLst>
  <p:notesMasterIdLst>
    <p:notesMasterId r:id="rId17"/>
  </p:notesMasterIdLst>
  <p:sldIdLst>
    <p:sldId id="3375" r:id="rId6"/>
    <p:sldId id="3325" r:id="rId7"/>
    <p:sldId id="3349" r:id="rId8"/>
    <p:sldId id="3384" r:id="rId9"/>
    <p:sldId id="3392" r:id="rId10"/>
    <p:sldId id="3390" r:id="rId11"/>
    <p:sldId id="3393" r:id="rId12"/>
    <p:sldId id="3386" r:id="rId13"/>
    <p:sldId id="3387" r:id="rId14"/>
    <p:sldId id="3394" r:id="rId15"/>
    <p:sldId id="3341" r:id="rId16"/>
  </p:sldIdLst>
  <p:sldSz cx="12192000" cy="6858000"/>
  <p:notesSz cx="6858000" cy="9144000"/>
  <p:defaultTextStyle>
    <a:defPPr>
      <a:defRPr lang="id-ID"/>
    </a:defPPr>
    <a:lvl1pPr marL="0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687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7403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1103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4785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8472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2171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5860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9553" algn="l" defTabSz="907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72" autoAdjust="0"/>
    <p:restoredTop sz="88368"/>
  </p:normalViewPr>
  <p:slideViewPr>
    <p:cSldViewPr snapToGrid="0">
      <p:cViewPr varScale="1">
        <p:scale>
          <a:sx n="91" d="100"/>
          <a:sy n="91" d="100"/>
        </p:scale>
        <p:origin x="32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62E47-E4D6-4B35-A3D8-BCA6239AD1D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AE95EC5-D24F-450C-9F0D-4FD7F1F8B9BC}">
      <dgm:prSet/>
      <dgm:spPr/>
      <dgm:t>
        <a:bodyPr/>
        <a:lstStyle/>
        <a:p>
          <a:pPr rtl="0"/>
          <a:r>
            <a:rPr lang="en-GB" b="1" dirty="0" err="1">
              <a:latin typeface="Century Gothic" panose="020B0502020202020204" pitchFamily="34" charset="0"/>
            </a:rPr>
            <a:t>Konvensi</a:t>
          </a:r>
          <a:r>
            <a:rPr lang="en-GB" b="1" dirty="0">
              <a:latin typeface="Century Gothic" panose="020B0502020202020204" pitchFamily="34" charset="0"/>
            </a:rPr>
            <a:t> </a:t>
          </a:r>
          <a:r>
            <a:rPr lang="en-GB" b="1" dirty="0" err="1">
              <a:latin typeface="Century Gothic" panose="020B0502020202020204" pitchFamily="34" charset="0"/>
            </a:rPr>
            <a:t>Hak</a:t>
          </a:r>
          <a:r>
            <a:rPr lang="en-GB" b="1" dirty="0">
              <a:latin typeface="Century Gothic" panose="020B0502020202020204" pitchFamily="34" charset="0"/>
            </a:rPr>
            <a:t> </a:t>
          </a:r>
          <a:r>
            <a:rPr lang="en-GB" b="1" dirty="0" err="1">
              <a:latin typeface="Century Gothic" panose="020B0502020202020204" pitchFamily="34" charset="0"/>
            </a:rPr>
            <a:t>Anak</a:t>
          </a:r>
          <a:r>
            <a:rPr lang="en-GB" b="1" dirty="0">
              <a:latin typeface="Century Gothic" panose="020B0502020202020204" pitchFamily="34" charset="0"/>
            </a:rPr>
            <a:t> (KHA)</a:t>
          </a:r>
          <a:endParaRPr lang="id-ID" b="1" dirty="0">
            <a:latin typeface="Century Gothic" panose="020B0502020202020204" pitchFamily="34" charset="0"/>
          </a:endParaRPr>
        </a:p>
      </dgm:t>
    </dgm:pt>
    <dgm:pt modelId="{79BE0F6A-93DD-45F8-B0BD-0DE972F7298E}" type="parTrans" cxnId="{83E4585E-163A-483E-8805-065F3F80C621}">
      <dgm:prSet/>
      <dgm:spPr/>
      <dgm:t>
        <a:bodyPr/>
        <a:lstStyle/>
        <a:p>
          <a:endParaRPr lang="id-ID">
            <a:latin typeface="Century Gothic" panose="020B0502020202020204" pitchFamily="34" charset="0"/>
          </a:endParaRPr>
        </a:p>
      </dgm:t>
    </dgm:pt>
    <dgm:pt modelId="{68DDCC25-91A0-456E-8A61-410186E71EF7}" type="sibTrans" cxnId="{83E4585E-163A-483E-8805-065F3F80C621}">
      <dgm:prSet/>
      <dgm:spPr/>
      <dgm:t>
        <a:bodyPr/>
        <a:lstStyle/>
        <a:p>
          <a:endParaRPr lang="id-ID">
            <a:latin typeface="Century Gothic" panose="020B0502020202020204" pitchFamily="34" charset="0"/>
          </a:endParaRPr>
        </a:p>
      </dgm:t>
    </dgm:pt>
    <dgm:pt modelId="{08A6DA25-4ED6-4F09-AEE6-EC0F680D61E3}">
      <dgm:prSet/>
      <dgm:spPr/>
      <dgm:t>
        <a:bodyPr/>
        <a:lstStyle/>
        <a:p>
          <a:pPr rtl="0"/>
          <a:r>
            <a:rPr lang="id-ID" b="1" i="0" u="none">
              <a:latin typeface="Century Gothic" panose="020B0502020202020204" pitchFamily="34" charset="0"/>
            </a:rPr>
            <a:t>Keputusan Presiden Nomor 36 Tahun 1990</a:t>
          </a:r>
          <a:endParaRPr lang="id-ID">
            <a:latin typeface="Century Gothic" panose="020B0502020202020204" pitchFamily="34" charset="0"/>
          </a:endParaRPr>
        </a:p>
      </dgm:t>
    </dgm:pt>
    <dgm:pt modelId="{52B26B08-82BC-47C9-97C6-05071716AA3D}" type="parTrans" cxnId="{906A1763-BFB1-4079-9812-130E84E5F546}">
      <dgm:prSet/>
      <dgm:spPr/>
      <dgm:t>
        <a:bodyPr/>
        <a:lstStyle/>
        <a:p>
          <a:endParaRPr lang="id-ID">
            <a:latin typeface="Century Gothic" panose="020B0502020202020204" pitchFamily="34" charset="0"/>
          </a:endParaRPr>
        </a:p>
      </dgm:t>
    </dgm:pt>
    <dgm:pt modelId="{0FA08ADB-EFA5-4F2F-B4D6-4ECD69E43CDB}" type="sibTrans" cxnId="{906A1763-BFB1-4079-9812-130E84E5F546}">
      <dgm:prSet/>
      <dgm:spPr/>
      <dgm:t>
        <a:bodyPr/>
        <a:lstStyle/>
        <a:p>
          <a:endParaRPr lang="id-ID">
            <a:latin typeface="Century Gothic" panose="020B0502020202020204" pitchFamily="34" charset="0"/>
          </a:endParaRPr>
        </a:p>
      </dgm:t>
    </dgm:pt>
    <dgm:pt modelId="{C057AE8E-6E9E-4035-BCEF-D4AEEFE6FFF8}">
      <dgm:prSet/>
      <dgm:spPr/>
      <dgm:t>
        <a:bodyPr/>
        <a:lstStyle/>
        <a:p>
          <a:pPr rtl="0"/>
          <a:r>
            <a:rPr lang="id-ID" b="1" i="0" u="none" dirty="0">
              <a:latin typeface="Century Gothic" panose="020B0502020202020204" pitchFamily="34" charset="0"/>
            </a:rPr>
            <a:t>Undang-Undang Nomor </a:t>
          </a:r>
          <a:r>
            <a:rPr lang="en-US" b="1" i="0" u="none" dirty="0">
              <a:latin typeface="Century Gothic" panose="020B0502020202020204" pitchFamily="34" charset="0"/>
            </a:rPr>
            <a:t>23</a:t>
          </a:r>
          <a:r>
            <a:rPr lang="id-ID" b="1" i="0" u="none" dirty="0">
              <a:latin typeface="Century Gothic" panose="020B0502020202020204" pitchFamily="34" charset="0"/>
            </a:rPr>
            <a:t> Tahun 20</a:t>
          </a:r>
          <a:r>
            <a:rPr lang="en-US" b="1" i="0" u="none" dirty="0">
              <a:latin typeface="Century Gothic" panose="020B0502020202020204" pitchFamily="34" charset="0"/>
            </a:rPr>
            <a:t>02</a:t>
          </a:r>
          <a:endParaRPr lang="id-ID" dirty="0">
            <a:latin typeface="Century Gothic" panose="020B0502020202020204" pitchFamily="34" charset="0"/>
          </a:endParaRPr>
        </a:p>
      </dgm:t>
    </dgm:pt>
    <dgm:pt modelId="{5F3EDEC7-2328-4C4F-9FF1-5368D5AE8BD5}" type="parTrans" cxnId="{F28E04E6-9D7D-4884-8127-AAC7678F18AE}">
      <dgm:prSet/>
      <dgm:spPr/>
      <dgm:t>
        <a:bodyPr/>
        <a:lstStyle/>
        <a:p>
          <a:endParaRPr lang="id-ID">
            <a:latin typeface="Century Gothic" panose="020B0502020202020204" pitchFamily="34" charset="0"/>
          </a:endParaRPr>
        </a:p>
      </dgm:t>
    </dgm:pt>
    <dgm:pt modelId="{A8B4636C-A695-4AC5-BEB7-7BDD6945DA00}" type="sibTrans" cxnId="{F28E04E6-9D7D-4884-8127-AAC7678F18AE}">
      <dgm:prSet/>
      <dgm:spPr/>
      <dgm:t>
        <a:bodyPr/>
        <a:lstStyle/>
        <a:p>
          <a:endParaRPr lang="id-ID">
            <a:latin typeface="Century Gothic" panose="020B0502020202020204" pitchFamily="34" charset="0"/>
          </a:endParaRPr>
        </a:p>
      </dgm:t>
    </dgm:pt>
    <dgm:pt modelId="{DA2D69F7-3E3C-43A7-BE08-30BD11FF12F1}" type="pres">
      <dgm:prSet presAssocID="{0FE62E47-E4D6-4B35-A3D8-BCA6239AD1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60A57-DF0B-4090-B5E6-FE6AC0DD47B8}" type="pres">
      <dgm:prSet presAssocID="{FAE95EC5-D24F-450C-9F0D-4FD7F1F8B9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B89E-2F2C-483C-821E-B7CD03572E82}" type="pres">
      <dgm:prSet presAssocID="{68DDCC25-91A0-456E-8A61-410186E71EF7}" presName="parTxOnlySpace" presStyleCnt="0"/>
      <dgm:spPr/>
    </dgm:pt>
    <dgm:pt modelId="{C9BD440C-DF36-4DE8-8104-1E18F4D5A9A8}" type="pres">
      <dgm:prSet presAssocID="{08A6DA25-4ED6-4F09-AEE6-EC0F680D61E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671-9365-4F6C-B953-33429E426FB0}" type="pres">
      <dgm:prSet presAssocID="{0FA08ADB-EFA5-4F2F-B4D6-4ECD69E43CDB}" presName="parTxOnlySpace" presStyleCnt="0"/>
      <dgm:spPr/>
    </dgm:pt>
    <dgm:pt modelId="{9283A910-4068-4E6E-B64D-C3F0F6C2FCBE}" type="pres">
      <dgm:prSet presAssocID="{C057AE8E-6E9E-4035-BCEF-D4AEEFE6FF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A1763-BFB1-4079-9812-130E84E5F546}" srcId="{0FE62E47-E4D6-4B35-A3D8-BCA6239AD1D7}" destId="{08A6DA25-4ED6-4F09-AEE6-EC0F680D61E3}" srcOrd="1" destOrd="0" parTransId="{52B26B08-82BC-47C9-97C6-05071716AA3D}" sibTransId="{0FA08ADB-EFA5-4F2F-B4D6-4ECD69E43CDB}"/>
    <dgm:cxn modelId="{E911FE86-7FB5-9C41-8318-14EBED2A98FF}" type="presOf" srcId="{0FE62E47-E4D6-4B35-A3D8-BCA6239AD1D7}" destId="{DA2D69F7-3E3C-43A7-BE08-30BD11FF12F1}" srcOrd="0" destOrd="0" presId="urn:microsoft.com/office/officeart/2005/8/layout/chevron1"/>
    <dgm:cxn modelId="{37045070-6DC8-0A4D-92DE-ABAA0215EBDD}" type="presOf" srcId="{FAE95EC5-D24F-450C-9F0D-4FD7F1F8B9BC}" destId="{8D360A57-DF0B-4090-B5E6-FE6AC0DD47B8}" srcOrd="0" destOrd="0" presId="urn:microsoft.com/office/officeart/2005/8/layout/chevron1"/>
    <dgm:cxn modelId="{BD5B988F-875A-3742-8404-993E6E1577E2}" type="presOf" srcId="{08A6DA25-4ED6-4F09-AEE6-EC0F680D61E3}" destId="{C9BD440C-DF36-4DE8-8104-1E18F4D5A9A8}" srcOrd="0" destOrd="0" presId="urn:microsoft.com/office/officeart/2005/8/layout/chevron1"/>
    <dgm:cxn modelId="{F28E04E6-9D7D-4884-8127-AAC7678F18AE}" srcId="{0FE62E47-E4D6-4B35-A3D8-BCA6239AD1D7}" destId="{C057AE8E-6E9E-4035-BCEF-D4AEEFE6FFF8}" srcOrd="2" destOrd="0" parTransId="{5F3EDEC7-2328-4C4F-9FF1-5368D5AE8BD5}" sibTransId="{A8B4636C-A695-4AC5-BEB7-7BDD6945DA00}"/>
    <dgm:cxn modelId="{ABA36ABE-F152-B54D-8FB6-26373F0A548F}" type="presOf" srcId="{C057AE8E-6E9E-4035-BCEF-D4AEEFE6FFF8}" destId="{9283A910-4068-4E6E-B64D-C3F0F6C2FCBE}" srcOrd="0" destOrd="0" presId="urn:microsoft.com/office/officeart/2005/8/layout/chevron1"/>
    <dgm:cxn modelId="{83E4585E-163A-483E-8805-065F3F80C621}" srcId="{0FE62E47-E4D6-4B35-A3D8-BCA6239AD1D7}" destId="{FAE95EC5-D24F-450C-9F0D-4FD7F1F8B9BC}" srcOrd="0" destOrd="0" parTransId="{79BE0F6A-93DD-45F8-B0BD-0DE972F7298E}" sibTransId="{68DDCC25-91A0-456E-8A61-410186E71EF7}"/>
    <dgm:cxn modelId="{ED9E26F3-4F42-7E43-A023-9AD7A034CCBC}" type="presParOf" srcId="{DA2D69F7-3E3C-43A7-BE08-30BD11FF12F1}" destId="{8D360A57-DF0B-4090-B5E6-FE6AC0DD47B8}" srcOrd="0" destOrd="0" presId="urn:microsoft.com/office/officeart/2005/8/layout/chevron1"/>
    <dgm:cxn modelId="{E38FB2A8-73D8-9B42-874D-3C7BB58A8C94}" type="presParOf" srcId="{DA2D69F7-3E3C-43A7-BE08-30BD11FF12F1}" destId="{21C9B89E-2F2C-483C-821E-B7CD03572E82}" srcOrd="1" destOrd="0" presId="urn:microsoft.com/office/officeart/2005/8/layout/chevron1"/>
    <dgm:cxn modelId="{D42FDB7B-A51E-EF45-835C-8798D8EC86A6}" type="presParOf" srcId="{DA2D69F7-3E3C-43A7-BE08-30BD11FF12F1}" destId="{C9BD440C-DF36-4DE8-8104-1E18F4D5A9A8}" srcOrd="2" destOrd="0" presId="urn:microsoft.com/office/officeart/2005/8/layout/chevron1"/>
    <dgm:cxn modelId="{07FD3C00-F208-A04C-8C5B-12D64D494A2B}" type="presParOf" srcId="{DA2D69F7-3E3C-43A7-BE08-30BD11FF12F1}" destId="{DCF41671-9365-4F6C-B953-33429E426FB0}" srcOrd="3" destOrd="0" presId="urn:microsoft.com/office/officeart/2005/8/layout/chevron1"/>
    <dgm:cxn modelId="{41871DBB-F252-064D-87FA-1551DB3976C5}" type="presParOf" srcId="{DA2D69F7-3E3C-43A7-BE08-30BD11FF12F1}" destId="{9283A910-4068-4E6E-B64D-C3F0F6C2FC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1513B-B5E7-425F-B570-05CE7713B646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d-ID"/>
        </a:p>
      </dgm:t>
    </dgm:pt>
    <dgm:pt modelId="{493CE439-3E9B-47EE-911F-8956C36CD53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b="1" dirty="0">
              <a:solidFill>
                <a:schemeClr val="tx1"/>
              </a:solidFill>
              <a:latin typeface="Century Gothic" panose="020B0502020202020204" pitchFamily="34" charset="0"/>
            </a:rPr>
            <a:t>N</a:t>
          </a:r>
          <a:r>
            <a:rPr lang="id-ID" b="1" dirty="0">
              <a:solidFill>
                <a:schemeClr val="tx1"/>
              </a:solidFill>
              <a:latin typeface="Century Gothic" panose="020B0502020202020204" pitchFamily="34" charset="0"/>
            </a:rPr>
            <a:t>on </a:t>
          </a:r>
          <a:r>
            <a:rPr lang="en-US" b="1" dirty="0">
              <a:solidFill>
                <a:schemeClr val="tx1"/>
              </a:solidFill>
              <a:latin typeface="Century Gothic" panose="020B0502020202020204" pitchFamily="34" charset="0"/>
            </a:rPr>
            <a:t> D</a:t>
          </a:r>
          <a:r>
            <a:rPr lang="id-ID" b="1" dirty="0">
              <a:solidFill>
                <a:schemeClr val="tx1"/>
              </a:solidFill>
              <a:latin typeface="Century Gothic" panose="020B0502020202020204" pitchFamily="34" charset="0"/>
            </a:rPr>
            <a:t>iskriminasi</a:t>
          </a:r>
        </a:p>
      </dgm:t>
    </dgm:pt>
    <dgm:pt modelId="{AB0A71BA-155E-4B37-B2F9-016E6773D146}" type="parTrans" cxnId="{788FCE78-945A-4229-9D7D-8F72BB5276D9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40B1807-5B89-494C-B4E5-F66E62BDC9AE}" type="sibTrans" cxnId="{788FCE78-945A-4229-9D7D-8F72BB5276D9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001BDB-E35E-407B-8138-7A536938D9D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d-ID" b="1" dirty="0">
              <a:solidFill>
                <a:schemeClr val="tx1"/>
              </a:solidFill>
              <a:latin typeface="Century Gothic" panose="020B0502020202020204" pitchFamily="34" charset="0"/>
            </a:rPr>
            <a:t>Kepentingan Terbaik Bagi Anak</a:t>
          </a:r>
        </a:p>
      </dgm:t>
    </dgm:pt>
    <dgm:pt modelId="{65383EF3-30F8-4D35-9C81-AAD12B1EEAFD}" type="parTrans" cxnId="{7C819F2B-789D-4D05-9EFA-8967EB699BBB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AA67826-B95D-407D-8A6D-45A0DBFEAA5C}" type="sibTrans" cxnId="{7C819F2B-789D-4D05-9EFA-8967EB699BBB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DFAD49D-3B03-4398-9C65-C3B7DB808DA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b="1" dirty="0">
              <a:solidFill>
                <a:schemeClr val="tx1"/>
              </a:solidFill>
              <a:latin typeface="Century Gothic" panose="020B0502020202020204" pitchFamily="34" charset="0"/>
            </a:rPr>
            <a:t>H</a:t>
          </a:r>
          <a:r>
            <a:rPr lang="id-ID" b="1" dirty="0">
              <a:solidFill>
                <a:schemeClr val="tx1"/>
              </a:solidFill>
              <a:latin typeface="Century Gothic" panose="020B0502020202020204" pitchFamily="34" charset="0"/>
            </a:rPr>
            <a:t>idup, Tumbuh, Dan Berkembang</a:t>
          </a:r>
        </a:p>
      </dgm:t>
    </dgm:pt>
    <dgm:pt modelId="{59156B13-08D2-41F0-B4D7-259F7EEDB5C8}" type="parTrans" cxnId="{4C840E4A-8867-48D5-B64B-97D7CE0268B8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2A39DFE-34F0-400F-B35C-89AB2B50EA38}" type="sibTrans" cxnId="{4C840E4A-8867-48D5-B64B-97D7CE0268B8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2BBEB5F-9DE1-4CCC-9C09-EFFCF983145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b="1" dirty="0">
              <a:solidFill>
                <a:schemeClr val="tx1"/>
              </a:solidFill>
              <a:latin typeface="Century Gothic" panose="020B0502020202020204" pitchFamily="34" charset="0"/>
            </a:rPr>
            <a:t>P</a:t>
          </a:r>
          <a:r>
            <a:rPr lang="id-ID" b="1" dirty="0">
              <a:solidFill>
                <a:schemeClr val="tx1"/>
              </a:solidFill>
              <a:latin typeface="Century Gothic" panose="020B0502020202020204" pitchFamily="34" charset="0"/>
            </a:rPr>
            <a:t>artisipasi/</a:t>
          </a:r>
          <a:r>
            <a:rPr lang="en-US" b="1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d-ID" b="1" dirty="0">
              <a:solidFill>
                <a:schemeClr val="tx1"/>
              </a:solidFill>
              <a:latin typeface="Century Gothic" panose="020B0502020202020204" pitchFamily="34" charset="0"/>
            </a:rPr>
            <a:t>Suara Anak</a:t>
          </a:r>
        </a:p>
      </dgm:t>
    </dgm:pt>
    <dgm:pt modelId="{AC24633F-73ED-4BB4-97CC-769D570A1ACA}" type="parTrans" cxnId="{E9F78AE3-73E4-4CB0-B434-A038E8D18B72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CAAE3DC-1A53-4D17-8E10-6C7B2CAF70A5}" type="sibTrans" cxnId="{E9F78AE3-73E4-4CB0-B434-A038E8D18B72}">
      <dgm:prSet/>
      <dgm:spPr/>
      <dgm:t>
        <a:bodyPr/>
        <a:lstStyle/>
        <a:p>
          <a:endParaRPr lang="id-ID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E2F1A98-3CF0-4149-BD5C-57D9A2B408C6}" type="pres">
      <dgm:prSet presAssocID="{29A1513B-B5E7-425F-B570-05CE7713B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53FD9-1229-4B36-B1DA-C6E5BBB9CC5B}" type="pres">
      <dgm:prSet presAssocID="{493CE439-3E9B-47EE-911F-8956C36CD5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8660B-7DFD-43CA-AD24-ED1E57D827BB}" type="pres">
      <dgm:prSet presAssocID="{840B1807-5B89-494C-B4E5-F66E62BDC9AE}" presName="sibTrans" presStyleCnt="0"/>
      <dgm:spPr/>
    </dgm:pt>
    <dgm:pt modelId="{6A0CD808-D4E8-4A2B-A138-7A8524B00CF2}" type="pres">
      <dgm:prSet presAssocID="{4F001BDB-E35E-407B-8138-7A536938D9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A557E-CD8C-46AA-87E8-10CCD510EE45}" type="pres">
      <dgm:prSet presAssocID="{EAA67826-B95D-407D-8A6D-45A0DBFEAA5C}" presName="sibTrans" presStyleCnt="0"/>
      <dgm:spPr/>
    </dgm:pt>
    <dgm:pt modelId="{70022ACA-9183-4BD5-86E5-0B453535CB72}" type="pres">
      <dgm:prSet presAssocID="{BDFAD49D-3B03-4398-9C65-C3B7DB808D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975BA-C522-40F2-8910-1B9E1BE2F4BD}" type="pres">
      <dgm:prSet presAssocID="{22A39DFE-34F0-400F-B35C-89AB2B50EA38}" presName="sibTrans" presStyleCnt="0"/>
      <dgm:spPr/>
    </dgm:pt>
    <dgm:pt modelId="{239AAF22-1F56-4F31-824F-36195080A717}" type="pres">
      <dgm:prSet presAssocID="{D2BBEB5F-9DE1-4CCC-9C09-EFFCF98314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40E4A-8867-48D5-B64B-97D7CE0268B8}" srcId="{29A1513B-B5E7-425F-B570-05CE7713B646}" destId="{BDFAD49D-3B03-4398-9C65-C3B7DB808DAE}" srcOrd="2" destOrd="0" parTransId="{59156B13-08D2-41F0-B4D7-259F7EEDB5C8}" sibTransId="{22A39DFE-34F0-400F-B35C-89AB2B50EA38}"/>
    <dgm:cxn modelId="{E463D06D-3DD2-E446-88FB-87DAF1AD2BDB}" type="presOf" srcId="{29A1513B-B5E7-425F-B570-05CE7713B646}" destId="{AE2F1A98-3CF0-4149-BD5C-57D9A2B408C6}" srcOrd="0" destOrd="0" presId="urn:microsoft.com/office/officeart/2005/8/layout/default"/>
    <dgm:cxn modelId="{061F7A8A-06D7-BF49-9BA2-23F90E88AD3B}" type="presOf" srcId="{D2BBEB5F-9DE1-4CCC-9C09-EFFCF9831457}" destId="{239AAF22-1F56-4F31-824F-36195080A717}" srcOrd="0" destOrd="0" presId="urn:microsoft.com/office/officeart/2005/8/layout/default"/>
    <dgm:cxn modelId="{E9F78AE3-73E4-4CB0-B434-A038E8D18B72}" srcId="{29A1513B-B5E7-425F-B570-05CE7713B646}" destId="{D2BBEB5F-9DE1-4CCC-9C09-EFFCF9831457}" srcOrd="3" destOrd="0" parTransId="{AC24633F-73ED-4BB4-97CC-769D570A1ACA}" sibTransId="{3CAAE3DC-1A53-4D17-8E10-6C7B2CAF70A5}"/>
    <dgm:cxn modelId="{788FCE78-945A-4229-9D7D-8F72BB5276D9}" srcId="{29A1513B-B5E7-425F-B570-05CE7713B646}" destId="{493CE439-3E9B-47EE-911F-8956C36CD535}" srcOrd="0" destOrd="0" parTransId="{AB0A71BA-155E-4B37-B2F9-016E6773D146}" sibTransId="{840B1807-5B89-494C-B4E5-F66E62BDC9AE}"/>
    <dgm:cxn modelId="{4E671C92-70C2-EE42-A03A-3FC6CFDB194B}" type="presOf" srcId="{BDFAD49D-3B03-4398-9C65-C3B7DB808DAE}" destId="{70022ACA-9183-4BD5-86E5-0B453535CB72}" srcOrd="0" destOrd="0" presId="urn:microsoft.com/office/officeart/2005/8/layout/default"/>
    <dgm:cxn modelId="{7C819F2B-789D-4D05-9EFA-8967EB699BBB}" srcId="{29A1513B-B5E7-425F-B570-05CE7713B646}" destId="{4F001BDB-E35E-407B-8138-7A536938D9D6}" srcOrd="1" destOrd="0" parTransId="{65383EF3-30F8-4D35-9C81-AAD12B1EEAFD}" sibTransId="{EAA67826-B95D-407D-8A6D-45A0DBFEAA5C}"/>
    <dgm:cxn modelId="{EE506F8D-420F-5144-9B3B-F4C4881A5505}" type="presOf" srcId="{493CE439-3E9B-47EE-911F-8956C36CD535}" destId="{F4553FD9-1229-4B36-B1DA-C6E5BBB9CC5B}" srcOrd="0" destOrd="0" presId="urn:microsoft.com/office/officeart/2005/8/layout/default"/>
    <dgm:cxn modelId="{1B62C3F2-9BE1-8B42-AE4B-872992BE657B}" type="presOf" srcId="{4F001BDB-E35E-407B-8138-7A536938D9D6}" destId="{6A0CD808-D4E8-4A2B-A138-7A8524B00CF2}" srcOrd="0" destOrd="0" presId="urn:microsoft.com/office/officeart/2005/8/layout/default"/>
    <dgm:cxn modelId="{F7962992-F5A0-B748-9EEF-8EC7E3DF691D}" type="presParOf" srcId="{AE2F1A98-3CF0-4149-BD5C-57D9A2B408C6}" destId="{F4553FD9-1229-4B36-B1DA-C6E5BBB9CC5B}" srcOrd="0" destOrd="0" presId="urn:microsoft.com/office/officeart/2005/8/layout/default"/>
    <dgm:cxn modelId="{0FEA70A0-F33F-6145-AD54-72F5E31FA50B}" type="presParOf" srcId="{AE2F1A98-3CF0-4149-BD5C-57D9A2B408C6}" destId="{58F8660B-7DFD-43CA-AD24-ED1E57D827BB}" srcOrd="1" destOrd="0" presId="urn:microsoft.com/office/officeart/2005/8/layout/default"/>
    <dgm:cxn modelId="{51ECA951-54F3-9C46-9F2B-20AF13CF9112}" type="presParOf" srcId="{AE2F1A98-3CF0-4149-BD5C-57D9A2B408C6}" destId="{6A0CD808-D4E8-4A2B-A138-7A8524B00CF2}" srcOrd="2" destOrd="0" presId="urn:microsoft.com/office/officeart/2005/8/layout/default"/>
    <dgm:cxn modelId="{AE9C5CB2-4CC1-CE40-B0AB-802B8272BCA2}" type="presParOf" srcId="{AE2F1A98-3CF0-4149-BD5C-57D9A2B408C6}" destId="{60FA557E-CD8C-46AA-87E8-10CCD510EE45}" srcOrd="3" destOrd="0" presId="urn:microsoft.com/office/officeart/2005/8/layout/default"/>
    <dgm:cxn modelId="{FC30EF3A-4C56-BD40-B278-C29DBD86C6AC}" type="presParOf" srcId="{AE2F1A98-3CF0-4149-BD5C-57D9A2B408C6}" destId="{70022ACA-9183-4BD5-86E5-0B453535CB72}" srcOrd="4" destOrd="0" presId="urn:microsoft.com/office/officeart/2005/8/layout/default"/>
    <dgm:cxn modelId="{696471A6-C9DE-7545-91E8-A02DD2C6BCB6}" type="presParOf" srcId="{AE2F1A98-3CF0-4149-BD5C-57D9A2B408C6}" destId="{E6B975BA-C522-40F2-8910-1B9E1BE2F4BD}" srcOrd="5" destOrd="0" presId="urn:microsoft.com/office/officeart/2005/8/layout/default"/>
    <dgm:cxn modelId="{E54D4C80-5AF0-DB43-B777-3659B25B1A8D}" type="presParOf" srcId="{AE2F1A98-3CF0-4149-BD5C-57D9A2B408C6}" destId="{239AAF22-1F56-4F31-824F-36195080A7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60A57-DF0B-4090-B5E6-FE6AC0DD47B8}">
      <dsp:nvSpPr>
        <dsp:cNvPr id="0" name=""/>
        <dsp:cNvSpPr/>
      </dsp:nvSpPr>
      <dsp:spPr>
        <a:xfrm>
          <a:off x="2800" y="837713"/>
          <a:ext cx="3411691" cy="13646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err="1">
              <a:latin typeface="Century Gothic" panose="020B0502020202020204" pitchFamily="34" charset="0"/>
            </a:rPr>
            <a:t>Konvensi</a:t>
          </a:r>
          <a:r>
            <a:rPr lang="en-GB" sz="2300" b="1" kern="1200" dirty="0">
              <a:latin typeface="Century Gothic" panose="020B0502020202020204" pitchFamily="34" charset="0"/>
            </a:rPr>
            <a:t> </a:t>
          </a:r>
          <a:r>
            <a:rPr lang="en-GB" sz="2300" b="1" kern="1200" dirty="0" err="1">
              <a:latin typeface="Century Gothic" panose="020B0502020202020204" pitchFamily="34" charset="0"/>
            </a:rPr>
            <a:t>Hak</a:t>
          </a:r>
          <a:r>
            <a:rPr lang="en-GB" sz="2300" b="1" kern="1200" dirty="0">
              <a:latin typeface="Century Gothic" panose="020B0502020202020204" pitchFamily="34" charset="0"/>
            </a:rPr>
            <a:t> </a:t>
          </a:r>
          <a:r>
            <a:rPr lang="en-GB" sz="2300" b="1" kern="1200" dirty="0" err="1">
              <a:latin typeface="Century Gothic" panose="020B0502020202020204" pitchFamily="34" charset="0"/>
            </a:rPr>
            <a:t>Anak</a:t>
          </a:r>
          <a:r>
            <a:rPr lang="en-GB" sz="2300" b="1" kern="1200" dirty="0">
              <a:latin typeface="Century Gothic" panose="020B0502020202020204" pitchFamily="34" charset="0"/>
            </a:rPr>
            <a:t> (KHA)</a:t>
          </a:r>
          <a:endParaRPr lang="id-ID" sz="2300" b="1" kern="1200" dirty="0">
            <a:latin typeface="Century Gothic" panose="020B0502020202020204" pitchFamily="34" charset="0"/>
          </a:endParaRPr>
        </a:p>
      </dsp:txBody>
      <dsp:txXfrm>
        <a:off x="685138" y="837713"/>
        <a:ext cx="2047015" cy="1364676"/>
      </dsp:txXfrm>
    </dsp:sp>
    <dsp:sp modelId="{C9BD440C-DF36-4DE8-8104-1E18F4D5A9A8}">
      <dsp:nvSpPr>
        <dsp:cNvPr id="0" name=""/>
        <dsp:cNvSpPr/>
      </dsp:nvSpPr>
      <dsp:spPr>
        <a:xfrm>
          <a:off x="3073323" y="837713"/>
          <a:ext cx="3411691" cy="13646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i="0" u="none" kern="1200">
              <a:latin typeface="Century Gothic" panose="020B0502020202020204" pitchFamily="34" charset="0"/>
            </a:rPr>
            <a:t>Keputusan Presiden Nomor 36 Tahun 1990</a:t>
          </a:r>
          <a:endParaRPr lang="id-ID" sz="2300" kern="1200">
            <a:latin typeface="Century Gothic" panose="020B0502020202020204" pitchFamily="34" charset="0"/>
          </a:endParaRPr>
        </a:p>
      </dsp:txBody>
      <dsp:txXfrm>
        <a:off x="3755661" y="837713"/>
        <a:ext cx="2047015" cy="1364676"/>
      </dsp:txXfrm>
    </dsp:sp>
    <dsp:sp modelId="{9283A910-4068-4E6E-B64D-C3F0F6C2FCBE}">
      <dsp:nvSpPr>
        <dsp:cNvPr id="0" name=""/>
        <dsp:cNvSpPr/>
      </dsp:nvSpPr>
      <dsp:spPr>
        <a:xfrm>
          <a:off x="6143845" y="837713"/>
          <a:ext cx="3411691" cy="13646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i="0" u="none" kern="1200" dirty="0">
              <a:latin typeface="Century Gothic" panose="020B0502020202020204" pitchFamily="34" charset="0"/>
            </a:rPr>
            <a:t>Undang-Undang Nomor </a:t>
          </a:r>
          <a:r>
            <a:rPr lang="en-US" sz="2300" b="1" i="0" u="none" kern="1200" dirty="0">
              <a:latin typeface="Century Gothic" panose="020B0502020202020204" pitchFamily="34" charset="0"/>
            </a:rPr>
            <a:t>23</a:t>
          </a:r>
          <a:r>
            <a:rPr lang="id-ID" sz="2300" b="1" i="0" u="none" kern="1200" dirty="0">
              <a:latin typeface="Century Gothic" panose="020B0502020202020204" pitchFamily="34" charset="0"/>
            </a:rPr>
            <a:t> Tahun 20</a:t>
          </a:r>
          <a:r>
            <a:rPr lang="en-US" sz="2300" b="1" i="0" u="none" kern="1200" dirty="0">
              <a:latin typeface="Century Gothic" panose="020B0502020202020204" pitchFamily="34" charset="0"/>
            </a:rPr>
            <a:t>02</a:t>
          </a:r>
          <a:endParaRPr lang="id-ID" sz="2300" kern="1200" dirty="0">
            <a:latin typeface="Century Gothic" panose="020B0502020202020204" pitchFamily="34" charset="0"/>
          </a:endParaRPr>
        </a:p>
      </dsp:txBody>
      <dsp:txXfrm>
        <a:off x="6826183" y="837713"/>
        <a:ext cx="2047015" cy="1364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3FD9-1229-4B36-B1DA-C6E5BBB9CC5B}">
      <dsp:nvSpPr>
        <dsp:cNvPr id="0" name=""/>
        <dsp:cNvSpPr/>
      </dsp:nvSpPr>
      <dsp:spPr>
        <a:xfrm>
          <a:off x="3326" y="700588"/>
          <a:ext cx="2638871" cy="15833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N</a:t>
          </a:r>
          <a:r>
            <a:rPr lang="id-ID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on </a:t>
          </a:r>
          <a:r>
            <a:rPr lang="en-US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D</a:t>
          </a:r>
          <a:r>
            <a:rPr lang="id-ID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iskriminasi</a:t>
          </a:r>
        </a:p>
      </dsp:txBody>
      <dsp:txXfrm>
        <a:off x="3326" y="700588"/>
        <a:ext cx="2638871" cy="1583322"/>
      </dsp:txXfrm>
    </dsp:sp>
    <dsp:sp modelId="{6A0CD808-D4E8-4A2B-A138-7A8524B00CF2}">
      <dsp:nvSpPr>
        <dsp:cNvPr id="0" name=""/>
        <dsp:cNvSpPr/>
      </dsp:nvSpPr>
      <dsp:spPr>
        <a:xfrm>
          <a:off x="2906084" y="700588"/>
          <a:ext cx="2638871" cy="158332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Kepentingan Terbaik Bagi Anak</a:t>
          </a:r>
        </a:p>
      </dsp:txBody>
      <dsp:txXfrm>
        <a:off x="2906084" y="700588"/>
        <a:ext cx="2638871" cy="1583322"/>
      </dsp:txXfrm>
    </dsp:sp>
    <dsp:sp modelId="{70022ACA-9183-4BD5-86E5-0B453535CB72}">
      <dsp:nvSpPr>
        <dsp:cNvPr id="0" name=""/>
        <dsp:cNvSpPr/>
      </dsp:nvSpPr>
      <dsp:spPr>
        <a:xfrm>
          <a:off x="5808843" y="700588"/>
          <a:ext cx="2638871" cy="158332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H</a:t>
          </a:r>
          <a:r>
            <a:rPr lang="id-ID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idup, Tumbuh, Dan Berkembang</a:t>
          </a:r>
        </a:p>
      </dsp:txBody>
      <dsp:txXfrm>
        <a:off x="5808843" y="700588"/>
        <a:ext cx="2638871" cy="1583322"/>
      </dsp:txXfrm>
    </dsp:sp>
    <dsp:sp modelId="{239AAF22-1F56-4F31-824F-36195080A717}">
      <dsp:nvSpPr>
        <dsp:cNvPr id="0" name=""/>
        <dsp:cNvSpPr/>
      </dsp:nvSpPr>
      <dsp:spPr>
        <a:xfrm>
          <a:off x="8711601" y="700588"/>
          <a:ext cx="2638871" cy="15833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P</a:t>
          </a:r>
          <a:r>
            <a:rPr lang="id-ID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artisipasi/</a:t>
          </a:r>
          <a:r>
            <a:rPr lang="en-US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d-ID" sz="29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Suara Anak</a:t>
          </a:r>
        </a:p>
      </dsp:txBody>
      <dsp:txXfrm>
        <a:off x="8711601" y="700588"/>
        <a:ext cx="2638871" cy="158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2AB79-9B0E-4A44-9C43-EFA97CA60052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E51C-43DB-4A75-B92B-798F4346E7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9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687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7403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1103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4785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8472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2171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860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9553" algn="l" defTabSz="907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09A53-4343-49C3-A726-4BADB5885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16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8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5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49ACF-D150-4C47-8011-D0DC6726E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AB3B02-0190-420F-BF6A-F3301148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687" indent="0" algn="ctr">
              <a:buNone/>
              <a:defRPr sz="2000"/>
            </a:lvl2pPr>
            <a:lvl3pPr marL="907403" indent="0" algn="ctr">
              <a:buNone/>
              <a:defRPr sz="1800"/>
            </a:lvl3pPr>
            <a:lvl4pPr marL="1361103" indent="0" algn="ctr">
              <a:buNone/>
              <a:defRPr sz="1600"/>
            </a:lvl4pPr>
            <a:lvl5pPr marL="1814785" indent="0" algn="ctr">
              <a:buNone/>
              <a:defRPr sz="1600"/>
            </a:lvl5pPr>
            <a:lvl6pPr marL="2268472" indent="0" algn="ctr">
              <a:buNone/>
              <a:defRPr sz="1600"/>
            </a:lvl6pPr>
            <a:lvl7pPr marL="2722171" indent="0" algn="ctr">
              <a:buNone/>
              <a:defRPr sz="1600"/>
            </a:lvl7pPr>
            <a:lvl8pPr marL="3175860" indent="0" algn="ctr">
              <a:buNone/>
              <a:defRPr sz="1600"/>
            </a:lvl8pPr>
            <a:lvl9pPr marL="362955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43DC1-DC14-49FE-9BF0-0068ADAD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2BCC43-C998-485D-ACF6-44698861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E0B3B-10FB-45DF-AAD7-6D7442FF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39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C1D8D-0616-4E4F-882B-BD906BAC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2AC733-3DD1-4D02-BAE1-C57ED77A6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8FD4F5-4434-4499-8A89-C7B7D6ED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7C70D6-5921-4B88-83F0-7CA26091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B8514A-8F63-42C5-A837-4EDB59EE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29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49BC07-7DEF-4126-AEDF-7C48E6E54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44A0E-B5F1-4161-8C45-4AD2D6787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85611C-3760-4A00-92A0-8713D352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4792C4-184C-4AAC-8BD7-E3FB139F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13208D-5E79-49BC-ABE9-391F6DCA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62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92"/>
            <a:ext cx="103632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86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86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86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0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496"/>
            <a:ext cx="9795730" cy="553998"/>
          </a:xfrm>
        </p:spPr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216" y="2077746"/>
            <a:ext cx="11037570" cy="420628"/>
          </a:xfrm>
        </p:spPr>
        <p:txBody>
          <a:bodyPr lIns="0" tIns="0" rIns="0" bIns="0"/>
          <a:lstStyle>
            <a:lvl1pPr>
              <a:defRPr sz="2700" b="1" i="0">
                <a:solidFill>
                  <a:srgbClr val="44546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86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86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86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15918" y="3135443"/>
            <a:ext cx="4898872" cy="37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930400" y="6020158"/>
            <a:ext cx="1201970" cy="814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167210" y="5709113"/>
            <a:ext cx="373803" cy="37338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261940" y="0"/>
                </a:moveTo>
                <a:lnTo>
                  <a:pt x="219110" y="6180"/>
                </a:lnTo>
                <a:lnTo>
                  <a:pt x="177336" y="19033"/>
                </a:lnTo>
                <a:lnTo>
                  <a:pt x="137427" y="38630"/>
                </a:lnTo>
                <a:lnTo>
                  <a:pt x="100193" y="65040"/>
                </a:lnTo>
                <a:lnTo>
                  <a:pt x="67656" y="97060"/>
                </a:lnTo>
                <a:lnTo>
                  <a:pt x="41356" y="132909"/>
                </a:lnTo>
                <a:lnTo>
                  <a:pt x="21367" y="171777"/>
                </a:lnTo>
                <a:lnTo>
                  <a:pt x="7763" y="212856"/>
                </a:lnTo>
                <a:lnTo>
                  <a:pt x="616" y="255337"/>
                </a:lnTo>
                <a:lnTo>
                  <a:pt x="0" y="298411"/>
                </a:lnTo>
                <a:lnTo>
                  <a:pt x="5988" y="341268"/>
                </a:lnTo>
                <a:lnTo>
                  <a:pt x="18655" y="383101"/>
                </a:lnTo>
                <a:lnTo>
                  <a:pt x="38073" y="423099"/>
                </a:lnTo>
                <a:lnTo>
                  <a:pt x="64316" y="460455"/>
                </a:lnTo>
                <a:lnTo>
                  <a:pt x="96482" y="492847"/>
                </a:lnTo>
                <a:lnTo>
                  <a:pt x="132449" y="518986"/>
                </a:lnTo>
                <a:lnTo>
                  <a:pt x="171407" y="538800"/>
                </a:lnTo>
                <a:lnTo>
                  <a:pt x="212547" y="552220"/>
                </a:lnTo>
                <a:lnTo>
                  <a:pt x="255060" y="559177"/>
                </a:lnTo>
                <a:lnTo>
                  <a:pt x="298136" y="559600"/>
                </a:lnTo>
                <a:lnTo>
                  <a:pt x="340965" y="553420"/>
                </a:lnTo>
                <a:lnTo>
                  <a:pt x="382739" y="540567"/>
                </a:lnTo>
                <a:lnTo>
                  <a:pt x="422648" y="520972"/>
                </a:lnTo>
                <a:lnTo>
                  <a:pt x="459882" y="494563"/>
                </a:lnTo>
                <a:lnTo>
                  <a:pt x="492419" y="462541"/>
                </a:lnTo>
                <a:lnTo>
                  <a:pt x="518719" y="426690"/>
                </a:lnTo>
                <a:lnTo>
                  <a:pt x="538708" y="387820"/>
                </a:lnTo>
                <a:lnTo>
                  <a:pt x="552313" y="346740"/>
                </a:lnTo>
                <a:lnTo>
                  <a:pt x="559460" y="304258"/>
                </a:lnTo>
                <a:lnTo>
                  <a:pt x="560076" y="261184"/>
                </a:lnTo>
                <a:lnTo>
                  <a:pt x="554087" y="218326"/>
                </a:lnTo>
                <a:lnTo>
                  <a:pt x="541421" y="176494"/>
                </a:lnTo>
                <a:lnTo>
                  <a:pt x="522003" y="136495"/>
                </a:lnTo>
                <a:lnTo>
                  <a:pt x="495760" y="99140"/>
                </a:lnTo>
                <a:lnTo>
                  <a:pt x="463594" y="66749"/>
                </a:lnTo>
                <a:lnTo>
                  <a:pt x="427627" y="40612"/>
                </a:lnTo>
                <a:lnTo>
                  <a:pt x="388668" y="20799"/>
                </a:lnTo>
                <a:lnTo>
                  <a:pt x="347528" y="7379"/>
                </a:lnTo>
                <a:lnTo>
                  <a:pt x="305015" y="423"/>
                </a:lnTo>
                <a:lnTo>
                  <a:pt x="261940" y="0"/>
                </a:lnTo>
                <a:close/>
              </a:path>
            </a:pathLst>
          </a:custGeom>
          <a:solidFill>
            <a:srgbClr val="FFFFB3"/>
          </a:solidFill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539688" y="5005503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560069" h="560070">
                <a:moveTo>
                  <a:pt x="261910" y="0"/>
                </a:moveTo>
                <a:lnTo>
                  <a:pt x="219071" y="6179"/>
                </a:lnTo>
                <a:lnTo>
                  <a:pt x="177290" y="19032"/>
                </a:lnTo>
                <a:lnTo>
                  <a:pt x="137378" y="38627"/>
                </a:lnTo>
                <a:lnTo>
                  <a:pt x="100145" y="65034"/>
                </a:lnTo>
                <a:lnTo>
                  <a:pt x="67616" y="97057"/>
                </a:lnTo>
                <a:lnTo>
                  <a:pt x="41324" y="132909"/>
                </a:lnTo>
                <a:lnTo>
                  <a:pt x="21344" y="171779"/>
                </a:lnTo>
                <a:lnTo>
                  <a:pt x="7748" y="212860"/>
                </a:lnTo>
                <a:lnTo>
                  <a:pt x="608" y="255342"/>
                </a:lnTo>
                <a:lnTo>
                  <a:pt x="0" y="298416"/>
                </a:lnTo>
                <a:lnTo>
                  <a:pt x="5994" y="341274"/>
                </a:lnTo>
                <a:lnTo>
                  <a:pt x="18665" y="383107"/>
                </a:lnTo>
                <a:lnTo>
                  <a:pt x="38087" y="423105"/>
                </a:lnTo>
                <a:lnTo>
                  <a:pt x="64331" y="460461"/>
                </a:lnTo>
                <a:lnTo>
                  <a:pt x="96485" y="492852"/>
                </a:lnTo>
                <a:lnTo>
                  <a:pt x="132441" y="518988"/>
                </a:lnTo>
                <a:lnTo>
                  <a:pt x="171389" y="538802"/>
                </a:lnTo>
                <a:lnTo>
                  <a:pt x="212518" y="552222"/>
                </a:lnTo>
                <a:lnTo>
                  <a:pt x="255021" y="559178"/>
                </a:lnTo>
                <a:lnTo>
                  <a:pt x="298088" y="559601"/>
                </a:lnTo>
                <a:lnTo>
                  <a:pt x="340909" y="553421"/>
                </a:lnTo>
                <a:lnTo>
                  <a:pt x="382676" y="540567"/>
                </a:lnTo>
                <a:lnTo>
                  <a:pt x="422579" y="520971"/>
                </a:lnTo>
                <a:lnTo>
                  <a:pt x="459809" y="494561"/>
                </a:lnTo>
                <a:lnTo>
                  <a:pt x="492341" y="462541"/>
                </a:lnTo>
                <a:lnTo>
                  <a:pt x="518642" y="426692"/>
                </a:lnTo>
                <a:lnTo>
                  <a:pt x="538637" y="387824"/>
                </a:lnTo>
                <a:lnTo>
                  <a:pt x="552250" y="346745"/>
                </a:lnTo>
                <a:lnTo>
                  <a:pt x="559408" y="304264"/>
                </a:lnTo>
                <a:lnTo>
                  <a:pt x="560036" y="261190"/>
                </a:lnTo>
                <a:lnTo>
                  <a:pt x="554059" y="218333"/>
                </a:lnTo>
                <a:lnTo>
                  <a:pt x="541402" y="176500"/>
                </a:lnTo>
                <a:lnTo>
                  <a:pt x="521990" y="136502"/>
                </a:lnTo>
                <a:lnTo>
                  <a:pt x="495750" y="99146"/>
                </a:lnTo>
                <a:lnTo>
                  <a:pt x="463591" y="66752"/>
                </a:lnTo>
                <a:lnTo>
                  <a:pt x="427626" y="40614"/>
                </a:lnTo>
                <a:lnTo>
                  <a:pt x="388664" y="20799"/>
                </a:lnTo>
                <a:lnTo>
                  <a:pt x="347517" y="7379"/>
                </a:lnTo>
                <a:lnTo>
                  <a:pt x="304996" y="423"/>
                </a:lnTo>
                <a:lnTo>
                  <a:pt x="26191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244092" y="3240423"/>
            <a:ext cx="373803" cy="37338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261946" y="0"/>
                </a:moveTo>
                <a:lnTo>
                  <a:pt x="219116" y="6179"/>
                </a:lnTo>
                <a:lnTo>
                  <a:pt x="177341" y="19032"/>
                </a:lnTo>
                <a:lnTo>
                  <a:pt x="137430" y="38627"/>
                </a:lnTo>
                <a:lnTo>
                  <a:pt x="100193" y="65034"/>
                </a:lnTo>
                <a:lnTo>
                  <a:pt x="67656" y="97057"/>
                </a:lnTo>
                <a:lnTo>
                  <a:pt x="41356" y="132909"/>
                </a:lnTo>
                <a:lnTo>
                  <a:pt x="21367" y="171779"/>
                </a:lnTo>
                <a:lnTo>
                  <a:pt x="7763" y="212860"/>
                </a:lnTo>
                <a:lnTo>
                  <a:pt x="616" y="255342"/>
                </a:lnTo>
                <a:lnTo>
                  <a:pt x="0" y="298416"/>
                </a:lnTo>
                <a:lnTo>
                  <a:pt x="5988" y="341274"/>
                </a:lnTo>
                <a:lnTo>
                  <a:pt x="18655" y="383107"/>
                </a:lnTo>
                <a:lnTo>
                  <a:pt x="38073" y="423105"/>
                </a:lnTo>
                <a:lnTo>
                  <a:pt x="64316" y="460461"/>
                </a:lnTo>
                <a:lnTo>
                  <a:pt x="96482" y="492855"/>
                </a:lnTo>
                <a:lnTo>
                  <a:pt x="132449" y="518993"/>
                </a:lnTo>
                <a:lnTo>
                  <a:pt x="171407" y="538808"/>
                </a:lnTo>
                <a:lnTo>
                  <a:pt x="212548" y="552228"/>
                </a:lnTo>
                <a:lnTo>
                  <a:pt x="255062" y="559185"/>
                </a:lnTo>
                <a:lnTo>
                  <a:pt x="298139" y="559608"/>
                </a:lnTo>
                <a:lnTo>
                  <a:pt x="340970" y="553428"/>
                </a:lnTo>
                <a:lnTo>
                  <a:pt x="382746" y="540575"/>
                </a:lnTo>
                <a:lnTo>
                  <a:pt x="422657" y="520980"/>
                </a:lnTo>
                <a:lnTo>
                  <a:pt x="459895" y="494573"/>
                </a:lnTo>
                <a:lnTo>
                  <a:pt x="492429" y="462550"/>
                </a:lnTo>
                <a:lnTo>
                  <a:pt x="518726" y="426698"/>
                </a:lnTo>
                <a:lnTo>
                  <a:pt x="538713" y="387828"/>
                </a:lnTo>
                <a:lnTo>
                  <a:pt x="552316" y="346747"/>
                </a:lnTo>
                <a:lnTo>
                  <a:pt x="559463" y="304265"/>
                </a:lnTo>
                <a:lnTo>
                  <a:pt x="560080" y="261191"/>
                </a:lnTo>
                <a:lnTo>
                  <a:pt x="554092" y="218333"/>
                </a:lnTo>
                <a:lnTo>
                  <a:pt x="541428" y="176500"/>
                </a:lnTo>
                <a:lnTo>
                  <a:pt x="522012" y="136502"/>
                </a:lnTo>
                <a:lnTo>
                  <a:pt x="495773" y="99146"/>
                </a:lnTo>
                <a:lnTo>
                  <a:pt x="463603" y="66752"/>
                </a:lnTo>
                <a:lnTo>
                  <a:pt x="427634" y="40614"/>
                </a:lnTo>
                <a:lnTo>
                  <a:pt x="388675" y="20799"/>
                </a:lnTo>
                <a:lnTo>
                  <a:pt x="347535" y="7379"/>
                </a:lnTo>
                <a:lnTo>
                  <a:pt x="305022" y="423"/>
                </a:lnTo>
                <a:lnTo>
                  <a:pt x="261946" y="0"/>
                </a:lnTo>
                <a:close/>
              </a:path>
            </a:pathLst>
          </a:custGeom>
          <a:solidFill>
            <a:srgbClr val="FFFFB3"/>
          </a:solidFill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50822" y="5313549"/>
            <a:ext cx="2297353" cy="1544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496"/>
            <a:ext cx="9795730" cy="553998"/>
          </a:xfrm>
        </p:spPr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23526" y="1262768"/>
            <a:ext cx="443145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86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86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1" y="6377986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5800" y="6482787"/>
            <a:ext cx="108204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24136">
            <a:solidFill>
              <a:srgbClr val="1B1A16"/>
            </a:solidFill>
          </a:ln>
        </p:spPr>
        <p:txBody>
          <a:bodyPr wrap="square" lIns="0" tIns="0" rIns="0" bIns="0" rtlCol="0"/>
          <a:lstStyle/>
          <a:p>
            <a:pPr defTabSz="60669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496"/>
            <a:ext cx="9795730" cy="553998"/>
          </a:xfrm>
        </p:spPr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86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86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1" y="6377986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86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86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1" y="6377986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92"/>
            <a:ext cx="103632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7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7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70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6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496"/>
            <a:ext cx="9795730" cy="553998"/>
          </a:xfrm>
        </p:spPr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216" y="2077746"/>
            <a:ext cx="11037570" cy="420628"/>
          </a:xfrm>
        </p:spPr>
        <p:txBody>
          <a:bodyPr lIns="0" tIns="0" rIns="0" bIns="0"/>
          <a:lstStyle>
            <a:lvl1pPr>
              <a:defRPr sz="2700" b="1" i="0">
                <a:solidFill>
                  <a:srgbClr val="44546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7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7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70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2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15918" y="3135443"/>
            <a:ext cx="4898872" cy="37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930400" y="6020158"/>
            <a:ext cx="1201970" cy="814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167194" y="5709113"/>
            <a:ext cx="373803" cy="37338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261940" y="0"/>
                </a:moveTo>
                <a:lnTo>
                  <a:pt x="219110" y="6180"/>
                </a:lnTo>
                <a:lnTo>
                  <a:pt x="177336" y="19033"/>
                </a:lnTo>
                <a:lnTo>
                  <a:pt x="137427" y="38630"/>
                </a:lnTo>
                <a:lnTo>
                  <a:pt x="100193" y="65040"/>
                </a:lnTo>
                <a:lnTo>
                  <a:pt x="67656" y="97060"/>
                </a:lnTo>
                <a:lnTo>
                  <a:pt x="41356" y="132909"/>
                </a:lnTo>
                <a:lnTo>
                  <a:pt x="21367" y="171777"/>
                </a:lnTo>
                <a:lnTo>
                  <a:pt x="7763" y="212856"/>
                </a:lnTo>
                <a:lnTo>
                  <a:pt x="616" y="255337"/>
                </a:lnTo>
                <a:lnTo>
                  <a:pt x="0" y="298411"/>
                </a:lnTo>
                <a:lnTo>
                  <a:pt x="5988" y="341268"/>
                </a:lnTo>
                <a:lnTo>
                  <a:pt x="18655" y="383101"/>
                </a:lnTo>
                <a:lnTo>
                  <a:pt x="38073" y="423099"/>
                </a:lnTo>
                <a:lnTo>
                  <a:pt x="64316" y="460455"/>
                </a:lnTo>
                <a:lnTo>
                  <a:pt x="96482" y="492847"/>
                </a:lnTo>
                <a:lnTo>
                  <a:pt x="132449" y="518986"/>
                </a:lnTo>
                <a:lnTo>
                  <a:pt x="171407" y="538800"/>
                </a:lnTo>
                <a:lnTo>
                  <a:pt x="212547" y="552220"/>
                </a:lnTo>
                <a:lnTo>
                  <a:pt x="255060" y="559177"/>
                </a:lnTo>
                <a:lnTo>
                  <a:pt x="298136" y="559600"/>
                </a:lnTo>
                <a:lnTo>
                  <a:pt x="340965" y="553420"/>
                </a:lnTo>
                <a:lnTo>
                  <a:pt x="382739" y="540567"/>
                </a:lnTo>
                <a:lnTo>
                  <a:pt x="422648" y="520972"/>
                </a:lnTo>
                <a:lnTo>
                  <a:pt x="459882" y="494563"/>
                </a:lnTo>
                <a:lnTo>
                  <a:pt x="492419" y="462541"/>
                </a:lnTo>
                <a:lnTo>
                  <a:pt x="518719" y="426690"/>
                </a:lnTo>
                <a:lnTo>
                  <a:pt x="538708" y="387820"/>
                </a:lnTo>
                <a:lnTo>
                  <a:pt x="552313" y="346740"/>
                </a:lnTo>
                <a:lnTo>
                  <a:pt x="559460" y="304258"/>
                </a:lnTo>
                <a:lnTo>
                  <a:pt x="560076" y="261184"/>
                </a:lnTo>
                <a:lnTo>
                  <a:pt x="554087" y="218326"/>
                </a:lnTo>
                <a:lnTo>
                  <a:pt x="541421" y="176494"/>
                </a:lnTo>
                <a:lnTo>
                  <a:pt x="522003" y="136495"/>
                </a:lnTo>
                <a:lnTo>
                  <a:pt x="495760" y="99140"/>
                </a:lnTo>
                <a:lnTo>
                  <a:pt x="463594" y="66749"/>
                </a:lnTo>
                <a:lnTo>
                  <a:pt x="427627" y="40612"/>
                </a:lnTo>
                <a:lnTo>
                  <a:pt x="388668" y="20799"/>
                </a:lnTo>
                <a:lnTo>
                  <a:pt x="347528" y="7379"/>
                </a:lnTo>
                <a:lnTo>
                  <a:pt x="305015" y="423"/>
                </a:lnTo>
                <a:lnTo>
                  <a:pt x="261940" y="0"/>
                </a:lnTo>
                <a:close/>
              </a:path>
            </a:pathLst>
          </a:custGeom>
          <a:solidFill>
            <a:srgbClr val="FFFFB3"/>
          </a:solidFill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539688" y="5005503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560069" h="560070">
                <a:moveTo>
                  <a:pt x="261910" y="0"/>
                </a:moveTo>
                <a:lnTo>
                  <a:pt x="219071" y="6179"/>
                </a:lnTo>
                <a:lnTo>
                  <a:pt x="177290" y="19032"/>
                </a:lnTo>
                <a:lnTo>
                  <a:pt x="137378" y="38627"/>
                </a:lnTo>
                <a:lnTo>
                  <a:pt x="100145" y="65034"/>
                </a:lnTo>
                <a:lnTo>
                  <a:pt x="67616" y="97057"/>
                </a:lnTo>
                <a:lnTo>
                  <a:pt x="41324" y="132909"/>
                </a:lnTo>
                <a:lnTo>
                  <a:pt x="21344" y="171779"/>
                </a:lnTo>
                <a:lnTo>
                  <a:pt x="7748" y="212860"/>
                </a:lnTo>
                <a:lnTo>
                  <a:pt x="608" y="255342"/>
                </a:lnTo>
                <a:lnTo>
                  <a:pt x="0" y="298416"/>
                </a:lnTo>
                <a:lnTo>
                  <a:pt x="5994" y="341274"/>
                </a:lnTo>
                <a:lnTo>
                  <a:pt x="18665" y="383107"/>
                </a:lnTo>
                <a:lnTo>
                  <a:pt x="38087" y="423105"/>
                </a:lnTo>
                <a:lnTo>
                  <a:pt x="64331" y="460461"/>
                </a:lnTo>
                <a:lnTo>
                  <a:pt x="96485" y="492852"/>
                </a:lnTo>
                <a:lnTo>
                  <a:pt x="132441" y="518988"/>
                </a:lnTo>
                <a:lnTo>
                  <a:pt x="171389" y="538802"/>
                </a:lnTo>
                <a:lnTo>
                  <a:pt x="212518" y="552222"/>
                </a:lnTo>
                <a:lnTo>
                  <a:pt x="255021" y="559178"/>
                </a:lnTo>
                <a:lnTo>
                  <a:pt x="298088" y="559601"/>
                </a:lnTo>
                <a:lnTo>
                  <a:pt x="340909" y="553421"/>
                </a:lnTo>
                <a:lnTo>
                  <a:pt x="382676" y="540567"/>
                </a:lnTo>
                <a:lnTo>
                  <a:pt x="422579" y="520971"/>
                </a:lnTo>
                <a:lnTo>
                  <a:pt x="459809" y="494561"/>
                </a:lnTo>
                <a:lnTo>
                  <a:pt x="492341" y="462541"/>
                </a:lnTo>
                <a:lnTo>
                  <a:pt x="518642" y="426692"/>
                </a:lnTo>
                <a:lnTo>
                  <a:pt x="538637" y="387824"/>
                </a:lnTo>
                <a:lnTo>
                  <a:pt x="552250" y="346745"/>
                </a:lnTo>
                <a:lnTo>
                  <a:pt x="559408" y="304264"/>
                </a:lnTo>
                <a:lnTo>
                  <a:pt x="560036" y="261190"/>
                </a:lnTo>
                <a:lnTo>
                  <a:pt x="554059" y="218333"/>
                </a:lnTo>
                <a:lnTo>
                  <a:pt x="541402" y="176500"/>
                </a:lnTo>
                <a:lnTo>
                  <a:pt x="521990" y="136502"/>
                </a:lnTo>
                <a:lnTo>
                  <a:pt x="495750" y="99146"/>
                </a:lnTo>
                <a:lnTo>
                  <a:pt x="463591" y="66752"/>
                </a:lnTo>
                <a:lnTo>
                  <a:pt x="427626" y="40614"/>
                </a:lnTo>
                <a:lnTo>
                  <a:pt x="388664" y="20799"/>
                </a:lnTo>
                <a:lnTo>
                  <a:pt x="347517" y="7379"/>
                </a:lnTo>
                <a:lnTo>
                  <a:pt x="304996" y="423"/>
                </a:lnTo>
                <a:lnTo>
                  <a:pt x="26191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244092" y="3240423"/>
            <a:ext cx="373803" cy="37338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261946" y="0"/>
                </a:moveTo>
                <a:lnTo>
                  <a:pt x="219116" y="6179"/>
                </a:lnTo>
                <a:lnTo>
                  <a:pt x="177341" y="19032"/>
                </a:lnTo>
                <a:lnTo>
                  <a:pt x="137430" y="38627"/>
                </a:lnTo>
                <a:lnTo>
                  <a:pt x="100193" y="65034"/>
                </a:lnTo>
                <a:lnTo>
                  <a:pt x="67656" y="97057"/>
                </a:lnTo>
                <a:lnTo>
                  <a:pt x="41356" y="132909"/>
                </a:lnTo>
                <a:lnTo>
                  <a:pt x="21367" y="171779"/>
                </a:lnTo>
                <a:lnTo>
                  <a:pt x="7763" y="212860"/>
                </a:lnTo>
                <a:lnTo>
                  <a:pt x="616" y="255342"/>
                </a:lnTo>
                <a:lnTo>
                  <a:pt x="0" y="298416"/>
                </a:lnTo>
                <a:lnTo>
                  <a:pt x="5988" y="341274"/>
                </a:lnTo>
                <a:lnTo>
                  <a:pt x="18655" y="383107"/>
                </a:lnTo>
                <a:lnTo>
                  <a:pt x="38073" y="423105"/>
                </a:lnTo>
                <a:lnTo>
                  <a:pt x="64316" y="460461"/>
                </a:lnTo>
                <a:lnTo>
                  <a:pt x="96482" y="492855"/>
                </a:lnTo>
                <a:lnTo>
                  <a:pt x="132449" y="518993"/>
                </a:lnTo>
                <a:lnTo>
                  <a:pt x="171407" y="538808"/>
                </a:lnTo>
                <a:lnTo>
                  <a:pt x="212548" y="552228"/>
                </a:lnTo>
                <a:lnTo>
                  <a:pt x="255062" y="559185"/>
                </a:lnTo>
                <a:lnTo>
                  <a:pt x="298139" y="559608"/>
                </a:lnTo>
                <a:lnTo>
                  <a:pt x="340970" y="553428"/>
                </a:lnTo>
                <a:lnTo>
                  <a:pt x="382746" y="540575"/>
                </a:lnTo>
                <a:lnTo>
                  <a:pt x="422657" y="520980"/>
                </a:lnTo>
                <a:lnTo>
                  <a:pt x="459895" y="494573"/>
                </a:lnTo>
                <a:lnTo>
                  <a:pt x="492429" y="462550"/>
                </a:lnTo>
                <a:lnTo>
                  <a:pt x="518726" y="426698"/>
                </a:lnTo>
                <a:lnTo>
                  <a:pt x="538713" y="387828"/>
                </a:lnTo>
                <a:lnTo>
                  <a:pt x="552316" y="346747"/>
                </a:lnTo>
                <a:lnTo>
                  <a:pt x="559463" y="304265"/>
                </a:lnTo>
                <a:lnTo>
                  <a:pt x="560080" y="261191"/>
                </a:lnTo>
                <a:lnTo>
                  <a:pt x="554092" y="218333"/>
                </a:lnTo>
                <a:lnTo>
                  <a:pt x="541428" y="176500"/>
                </a:lnTo>
                <a:lnTo>
                  <a:pt x="522012" y="136502"/>
                </a:lnTo>
                <a:lnTo>
                  <a:pt x="495773" y="99146"/>
                </a:lnTo>
                <a:lnTo>
                  <a:pt x="463603" y="66752"/>
                </a:lnTo>
                <a:lnTo>
                  <a:pt x="427634" y="40614"/>
                </a:lnTo>
                <a:lnTo>
                  <a:pt x="388675" y="20799"/>
                </a:lnTo>
                <a:lnTo>
                  <a:pt x="347535" y="7379"/>
                </a:lnTo>
                <a:lnTo>
                  <a:pt x="305022" y="423"/>
                </a:lnTo>
                <a:lnTo>
                  <a:pt x="261946" y="0"/>
                </a:lnTo>
                <a:close/>
              </a:path>
            </a:pathLst>
          </a:custGeom>
          <a:solidFill>
            <a:srgbClr val="FFFFB3"/>
          </a:solidFill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50822" y="5313533"/>
            <a:ext cx="2297353" cy="1544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496"/>
            <a:ext cx="9795730" cy="553998"/>
          </a:xfrm>
        </p:spPr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23526" y="1262768"/>
            <a:ext cx="443145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7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7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1" y="6377970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A7463-3021-4241-8E6F-58AAA651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0E3DA-26D7-49F3-A2A4-DF2D6B24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CE37A-742F-4EE4-AB45-4CB8846D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CEE16-5700-464B-80D0-3B1641E5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29F2A-A7C1-48A7-B057-24441E89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74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5800" y="6482787"/>
            <a:ext cx="108204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24136">
            <a:solidFill>
              <a:srgbClr val="1B1A16"/>
            </a:solidFill>
          </a:ln>
        </p:spPr>
        <p:txBody>
          <a:bodyPr wrap="square" lIns="0" tIns="0" rIns="0" bIns="0" rtlCol="0"/>
          <a:lstStyle/>
          <a:p>
            <a:pPr defTabSz="607659"/>
            <a:endParaRPr sz="12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496"/>
            <a:ext cx="9795730" cy="553998"/>
          </a:xfrm>
        </p:spPr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7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7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1" y="6377970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21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7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7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1" y="6377970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9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142" indent="0" algn="ctr">
              <a:buNone/>
              <a:defRPr sz="2000"/>
            </a:lvl2pPr>
            <a:lvl3pPr marL="912307" indent="0" algn="ctr">
              <a:buNone/>
              <a:defRPr sz="1800"/>
            </a:lvl3pPr>
            <a:lvl4pPr marL="1368449" indent="0" algn="ctr">
              <a:buNone/>
              <a:defRPr sz="1600"/>
            </a:lvl4pPr>
            <a:lvl5pPr marL="1824611" indent="0" algn="ctr">
              <a:buNone/>
              <a:defRPr sz="1600"/>
            </a:lvl5pPr>
            <a:lvl6pPr marL="2280755" indent="0" algn="ctr">
              <a:buNone/>
              <a:defRPr sz="1600"/>
            </a:lvl6pPr>
            <a:lvl7pPr marL="2736898" indent="0" algn="ctr">
              <a:buNone/>
              <a:defRPr sz="1600"/>
            </a:lvl7pPr>
            <a:lvl8pPr marL="3193046" indent="0" algn="ctr">
              <a:buNone/>
              <a:defRPr sz="1600"/>
            </a:lvl8pPr>
            <a:lvl9pPr marL="36491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8AAAC-1CA4-4A9A-BA4C-9B35F0BAF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2D501-C414-44D4-B623-FFB30461E9EE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2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D0BEA-3C1C-4F98-AD02-4A3F552BE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720BE-C56B-44A9-BBB1-147B5A219D05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49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20B3E-2B60-4D56-8796-C775D464F7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BF4C4-5459-43D7-86C8-8EEB584B3DD5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1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DD806-39A0-4F1E-96E1-BB2C31746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5047E-066B-4B35-B800-3532F8E99A7D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7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2" indent="0">
              <a:buNone/>
              <a:defRPr sz="2000" b="1"/>
            </a:lvl2pPr>
            <a:lvl3pPr marL="912307" indent="0">
              <a:buNone/>
              <a:defRPr sz="1800" b="1"/>
            </a:lvl3pPr>
            <a:lvl4pPr marL="1368449" indent="0">
              <a:buNone/>
              <a:defRPr sz="1600" b="1"/>
            </a:lvl4pPr>
            <a:lvl5pPr marL="1824611" indent="0">
              <a:buNone/>
              <a:defRPr sz="1600" b="1"/>
            </a:lvl5pPr>
            <a:lvl6pPr marL="2280755" indent="0">
              <a:buNone/>
              <a:defRPr sz="1600" b="1"/>
            </a:lvl6pPr>
            <a:lvl7pPr marL="2736898" indent="0">
              <a:buNone/>
              <a:defRPr sz="1600" b="1"/>
            </a:lvl7pPr>
            <a:lvl8pPr marL="3193046" indent="0">
              <a:buNone/>
              <a:defRPr sz="1600" b="1"/>
            </a:lvl8pPr>
            <a:lvl9pPr marL="36491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2" indent="0">
              <a:buNone/>
              <a:defRPr sz="2000" b="1"/>
            </a:lvl2pPr>
            <a:lvl3pPr marL="912307" indent="0">
              <a:buNone/>
              <a:defRPr sz="1800" b="1"/>
            </a:lvl3pPr>
            <a:lvl4pPr marL="1368449" indent="0">
              <a:buNone/>
              <a:defRPr sz="1600" b="1"/>
            </a:lvl4pPr>
            <a:lvl5pPr marL="1824611" indent="0">
              <a:buNone/>
              <a:defRPr sz="1600" b="1"/>
            </a:lvl5pPr>
            <a:lvl6pPr marL="2280755" indent="0">
              <a:buNone/>
              <a:defRPr sz="1600" b="1"/>
            </a:lvl6pPr>
            <a:lvl7pPr marL="2736898" indent="0">
              <a:buNone/>
              <a:defRPr sz="1600" b="1"/>
            </a:lvl7pPr>
            <a:lvl8pPr marL="3193046" indent="0">
              <a:buNone/>
              <a:defRPr sz="1600" b="1"/>
            </a:lvl8pPr>
            <a:lvl9pPr marL="36491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11121-F292-4B46-AE24-89069671B3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FE7D8-846A-49F8-8E7B-97DAEAA8C0EC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86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B93BB-631F-4133-9316-A91E73BBA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D34B2-8DBB-4B85-9D0E-BBAD58CA2D05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08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53C3C-39F2-4B55-A5B0-3BEF1DB990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6DD1-7027-40BD-88D4-CEB1FD486B49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42" indent="0">
              <a:buNone/>
              <a:defRPr sz="1400"/>
            </a:lvl2pPr>
            <a:lvl3pPr marL="912307" indent="0">
              <a:buNone/>
              <a:defRPr sz="1200"/>
            </a:lvl3pPr>
            <a:lvl4pPr marL="1368449" indent="0">
              <a:buNone/>
              <a:defRPr sz="1000"/>
            </a:lvl4pPr>
            <a:lvl5pPr marL="1824611" indent="0">
              <a:buNone/>
              <a:defRPr sz="1000"/>
            </a:lvl5pPr>
            <a:lvl6pPr marL="2280755" indent="0">
              <a:buNone/>
              <a:defRPr sz="1000"/>
            </a:lvl6pPr>
            <a:lvl7pPr marL="2736898" indent="0">
              <a:buNone/>
              <a:defRPr sz="1000"/>
            </a:lvl7pPr>
            <a:lvl8pPr marL="3193046" indent="0">
              <a:buNone/>
              <a:defRPr sz="1000"/>
            </a:lvl8pPr>
            <a:lvl9pPr marL="364919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448AB-64F0-4892-9A21-890AF1C064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DA720-4E65-4B59-B563-83AA4B056798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5DB42-61BF-4F94-88B0-414047D6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81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A0E25D-B9A8-4159-92F4-378827A6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36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74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1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4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8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2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5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9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0D3A27-0112-4ECA-BA62-ACAAA578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A8F9E-53A5-4DFE-933E-05F632AE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BBB0E-C0C4-4211-9931-DE64C13F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5735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142" indent="0">
              <a:buNone/>
              <a:defRPr sz="2800"/>
            </a:lvl2pPr>
            <a:lvl3pPr marL="912307" indent="0">
              <a:buNone/>
              <a:defRPr sz="2400"/>
            </a:lvl3pPr>
            <a:lvl4pPr marL="1368449" indent="0">
              <a:buNone/>
              <a:defRPr sz="2000"/>
            </a:lvl4pPr>
            <a:lvl5pPr marL="1824611" indent="0">
              <a:buNone/>
              <a:defRPr sz="2000"/>
            </a:lvl5pPr>
            <a:lvl6pPr marL="2280755" indent="0">
              <a:buNone/>
              <a:defRPr sz="2000"/>
            </a:lvl6pPr>
            <a:lvl7pPr marL="2736898" indent="0">
              <a:buNone/>
              <a:defRPr sz="2000"/>
            </a:lvl7pPr>
            <a:lvl8pPr marL="3193046" indent="0">
              <a:buNone/>
              <a:defRPr sz="2000"/>
            </a:lvl8pPr>
            <a:lvl9pPr marL="36491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42" indent="0">
              <a:buNone/>
              <a:defRPr sz="1400"/>
            </a:lvl2pPr>
            <a:lvl3pPr marL="912307" indent="0">
              <a:buNone/>
              <a:defRPr sz="1200"/>
            </a:lvl3pPr>
            <a:lvl4pPr marL="1368449" indent="0">
              <a:buNone/>
              <a:defRPr sz="1000"/>
            </a:lvl4pPr>
            <a:lvl5pPr marL="1824611" indent="0">
              <a:buNone/>
              <a:defRPr sz="1000"/>
            </a:lvl5pPr>
            <a:lvl6pPr marL="2280755" indent="0">
              <a:buNone/>
              <a:defRPr sz="1000"/>
            </a:lvl6pPr>
            <a:lvl7pPr marL="2736898" indent="0">
              <a:buNone/>
              <a:defRPr sz="1000"/>
            </a:lvl7pPr>
            <a:lvl8pPr marL="3193046" indent="0">
              <a:buNone/>
              <a:defRPr sz="1000"/>
            </a:lvl8pPr>
            <a:lvl9pPr marL="364919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A1BD7-C86E-4BFB-B7FD-42D1E7056E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785E-FE9B-4780-AC3E-B64E14AACDED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4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E1B68-92A8-43A8-8723-54947A0B0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65458-F38C-4567-9EDD-2395185CEC79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5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9DEAD-D8CC-4BFC-98FC-66BBFDE2B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A5DA-4099-47DE-BF84-70CD15D079B1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3" y="339533"/>
            <a:ext cx="11573197" cy="724247"/>
          </a:xfrm>
          <a:prstGeom prst="rect">
            <a:avLst/>
          </a:prstGeom>
        </p:spPr>
        <p:txBody>
          <a:bodyPr lIns="91231" tIns="45627" rIns="91231" bIns="45627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4332761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142" indent="0" algn="ctr">
              <a:buNone/>
              <a:defRPr sz="2000"/>
            </a:lvl2pPr>
            <a:lvl3pPr marL="912307" indent="0" algn="ctr">
              <a:buNone/>
              <a:defRPr sz="1800"/>
            </a:lvl3pPr>
            <a:lvl4pPr marL="1368449" indent="0" algn="ctr">
              <a:buNone/>
              <a:defRPr sz="1600"/>
            </a:lvl4pPr>
            <a:lvl5pPr marL="1824611" indent="0" algn="ctr">
              <a:buNone/>
              <a:defRPr sz="1600"/>
            </a:lvl5pPr>
            <a:lvl6pPr marL="2280755" indent="0" algn="ctr">
              <a:buNone/>
              <a:defRPr sz="1600"/>
            </a:lvl6pPr>
            <a:lvl7pPr marL="2736898" indent="0" algn="ctr">
              <a:buNone/>
              <a:defRPr sz="1600"/>
            </a:lvl7pPr>
            <a:lvl8pPr marL="3193046" indent="0" algn="ctr">
              <a:buNone/>
              <a:defRPr sz="1600"/>
            </a:lvl8pPr>
            <a:lvl9pPr marL="36491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8AAAC-1CA4-4A9A-BA4C-9B35F0BAF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2D501-C414-44D4-B623-FFB30461E9EE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D0BEA-3C1C-4F98-AD02-4A3F552BE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720BE-C56B-44A9-BBB1-147B5A219D05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29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20B3E-2B60-4D56-8796-C775D464F7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BF4C4-5459-43D7-86C8-8EEB584B3DD5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70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DD806-39A0-4F1E-96E1-BB2C31746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5047E-066B-4B35-B800-3532F8E99A7D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10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2" indent="0">
              <a:buNone/>
              <a:defRPr sz="2000" b="1"/>
            </a:lvl2pPr>
            <a:lvl3pPr marL="912307" indent="0">
              <a:buNone/>
              <a:defRPr sz="1800" b="1"/>
            </a:lvl3pPr>
            <a:lvl4pPr marL="1368449" indent="0">
              <a:buNone/>
              <a:defRPr sz="1600" b="1"/>
            </a:lvl4pPr>
            <a:lvl5pPr marL="1824611" indent="0">
              <a:buNone/>
              <a:defRPr sz="1600" b="1"/>
            </a:lvl5pPr>
            <a:lvl6pPr marL="2280755" indent="0">
              <a:buNone/>
              <a:defRPr sz="1600" b="1"/>
            </a:lvl6pPr>
            <a:lvl7pPr marL="2736898" indent="0">
              <a:buNone/>
              <a:defRPr sz="1600" b="1"/>
            </a:lvl7pPr>
            <a:lvl8pPr marL="3193046" indent="0">
              <a:buNone/>
              <a:defRPr sz="1600" b="1"/>
            </a:lvl8pPr>
            <a:lvl9pPr marL="36491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2" indent="0">
              <a:buNone/>
              <a:defRPr sz="2000" b="1"/>
            </a:lvl2pPr>
            <a:lvl3pPr marL="912307" indent="0">
              <a:buNone/>
              <a:defRPr sz="1800" b="1"/>
            </a:lvl3pPr>
            <a:lvl4pPr marL="1368449" indent="0">
              <a:buNone/>
              <a:defRPr sz="1600" b="1"/>
            </a:lvl4pPr>
            <a:lvl5pPr marL="1824611" indent="0">
              <a:buNone/>
              <a:defRPr sz="1600" b="1"/>
            </a:lvl5pPr>
            <a:lvl6pPr marL="2280755" indent="0">
              <a:buNone/>
              <a:defRPr sz="1600" b="1"/>
            </a:lvl6pPr>
            <a:lvl7pPr marL="2736898" indent="0">
              <a:buNone/>
              <a:defRPr sz="1600" b="1"/>
            </a:lvl7pPr>
            <a:lvl8pPr marL="3193046" indent="0">
              <a:buNone/>
              <a:defRPr sz="1600" b="1"/>
            </a:lvl8pPr>
            <a:lvl9pPr marL="36491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11121-F292-4B46-AE24-89069671B3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FE7D8-846A-49F8-8E7B-97DAEAA8C0EC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07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B93BB-631F-4133-9316-A91E73BBA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D34B2-8DBB-4B85-9D0E-BBAD58CA2D05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37CA1-6E82-4BBA-B34E-408FDBDF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E3534-9734-4F4E-B9F6-78F84C3DF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E6870F-B7C7-42BD-9D77-A134116E1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FF6090-6CD3-4D7A-A977-BF626F07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872CC1-0B4F-471B-B839-D1D1F2D5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3F555C-DA49-4BFA-928F-BE66590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063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53C3C-39F2-4B55-A5B0-3BEF1DB990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6DD1-7027-40BD-88D4-CEB1FD486B49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0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42" indent="0">
              <a:buNone/>
              <a:defRPr sz="1400"/>
            </a:lvl2pPr>
            <a:lvl3pPr marL="912307" indent="0">
              <a:buNone/>
              <a:defRPr sz="1200"/>
            </a:lvl3pPr>
            <a:lvl4pPr marL="1368449" indent="0">
              <a:buNone/>
              <a:defRPr sz="1000"/>
            </a:lvl4pPr>
            <a:lvl5pPr marL="1824611" indent="0">
              <a:buNone/>
              <a:defRPr sz="1000"/>
            </a:lvl5pPr>
            <a:lvl6pPr marL="2280755" indent="0">
              <a:buNone/>
              <a:defRPr sz="1000"/>
            </a:lvl6pPr>
            <a:lvl7pPr marL="2736898" indent="0">
              <a:buNone/>
              <a:defRPr sz="1000"/>
            </a:lvl7pPr>
            <a:lvl8pPr marL="3193046" indent="0">
              <a:buNone/>
              <a:defRPr sz="1000"/>
            </a:lvl8pPr>
            <a:lvl9pPr marL="364919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448AB-64F0-4892-9A21-890AF1C064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DA720-4E65-4B59-B563-83AA4B056798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52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142" indent="0">
              <a:buNone/>
              <a:defRPr sz="2800"/>
            </a:lvl2pPr>
            <a:lvl3pPr marL="912307" indent="0">
              <a:buNone/>
              <a:defRPr sz="2400"/>
            </a:lvl3pPr>
            <a:lvl4pPr marL="1368449" indent="0">
              <a:buNone/>
              <a:defRPr sz="2000"/>
            </a:lvl4pPr>
            <a:lvl5pPr marL="1824611" indent="0">
              <a:buNone/>
              <a:defRPr sz="2000"/>
            </a:lvl5pPr>
            <a:lvl6pPr marL="2280755" indent="0">
              <a:buNone/>
              <a:defRPr sz="2000"/>
            </a:lvl6pPr>
            <a:lvl7pPr marL="2736898" indent="0">
              <a:buNone/>
              <a:defRPr sz="2000"/>
            </a:lvl7pPr>
            <a:lvl8pPr marL="3193046" indent="0">
              <a:buNone/>
              <a:defRPr sz="2000"/>
            </a:lvl8pPr>
            <a:lvl9pPr marL="36491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42" indent="0">
              <a:buNone/>
              <a:defRPr sz="1400"/>
            </a:lvl2pPr>
            <a:lvl3pPr marL="912307" indent="0">
              <a:buNone/>
              <a:defRPr sz="1200"/>
            </a:lvl3pPr>
            <a:lvl4pPr marL="1368449" indent="0">
              <a:buNone/>
              <a:defRPr sz="1000"/>
            </a:lvl4pPr>
            <a:lvl5pPr marL="1824611" indent="0">
              <a:buNone/>
              <a:defRPr sz="1000"/>
            </a:lvl5pPr>
            <a:lvl6pPr marL="2280755" indent="0">
              <a:buNone/>
              <a:defRPr sz="1000"/>
            </a:lvl6pPr>
            <a:lvl7pPr marL="2736898" indent="0">
              <a:buNone/>
              <a:defRPr sz="1000"/>
            </a:lvl7pPr>
            <a:lvl8pPr marL="3193046" indent="0">
              <a:buNone/>
              <a:defRPr sz="1000"/>
            </a:lvl8pPr>
            <a:lvl9pPr marL="364919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A1BD7-C86E-4BFB-B7FD-42D1E7056E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785E-FE9B-4780-AC3E-B64E14AACDED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30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E1B68-92A8-43A8-8723-54947A0B0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65458-F38C-4567-9EDD-2395185CEC79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8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9DEAD-D8CC-4BFC-98FC-66BBFDE2B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A5DA-4099-47DE-BF84-70CD15D079B1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77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3" y="339533"/>
            <a:ext cx="11573197" cy="724247"/>
          </a:xfrm>
          <a:prstGeom prst="rect">
            <a:avLst/>
          </a:prstGeom>
        </p:spPr>
        <p:txBody>
          <a:bodyPr lIns="91231" tIns="45627" rIns="91231" bIns="45627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021531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5BC48-FE42-4E15-B271-0AFAD7A1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7CFF5D-8AC9-4472-BC41-DD41E141C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6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87" indent="0">
              <a:buNone/>
              <a:defRPr sz="2000" b="1"/>
            </a:lvl2pPr>
            <a:lvl3pPr marL="907403" indent="0">
              <a:buNone/>
              <a:defRPr sz="1800" b="1"/>
            </a:lvl3pPr>
            <a:lvl4pPr marL="1361103" indent="0">
              <a:buNone/>
              <a:defRPr sz="1600" b="1"/>
            </a:lvl4pPr>
            <a:lvl5pPr marL="1814785" indent="0">
              <a:buNone/>
              <a:defRPr sz="1600" b="1"/>
            </a:lvl5pPr>
            <a:lvl6pPr marL="2268472" indent="0">
              <a:buNone/>
              <a:defRPr sz="1600" b="1"/>
            </a:lvl6pPr>
            <a:lvl7pPr marL="2722171" indent="0">
              <a:buNone/>
              <a:defRPr sz="1600" b="1"/>
            </a:lvl7pPr>
            <a:lvl8pPr marL="3175860" indent="0">
              <a:buNone/>
              <a:defRPr sz="1600" b="1"/>
            </a:lvl8pPr>
            <a:lvl9pPr marL="362955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F50BB3-658D-4106-B8AF-3D7BC56EF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6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291FFA-55D8-4C4E-9613-433482AC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87" indent="0">
              <a:buNone/>
              <a:defRPr sz="2000" b="1"/>
            </a:lvl2pPr>
            <a:lvl3pPr marL="907403" indent="0">
              <a:buNone/>
              <a:defRPr sz="1800" b="1"/>
            </a:lvl3pPr>
            <a:lvl4pPr marL="1361103" indent="0">
              <a:buNone/>
              <a:defRPr sz="1600" b="1"/>
            </a:lvl4pPr>
            <a:lvl5pPr marL="1814785" indent="0">
              <a:buNone/>
              <a:defRPr sz="1600" b="1"/>
            </a:lvl5pPr>
            <a:lvl6pPr marL="2268472" indent="0">
              <a:buNone/>
              <a:defRPr sz="1600" b="1"/>
            </a:lvl6pPr>
            <a:lvl7pPr marL="2722171" indent="0">
              <a:buNone/>
              <a:defRPr sz="1600" b="1"/>
            </a:lvl7pPr>
            <a:lvl8pPr marL="3175860" indent="0">
              <a:buNone/>
              <a:defRPr sz="1600" b="1"/>
            </a:lvl8pPr>
            <a:lvl9pPr marL="362955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98A859-F149-4FD1-8F3D-EEC2EA4A4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064EE9-7118-4EAB-91DB-2A5C0368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60E521B-577B-4951-9FA4-4E327D1D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66D75F-02E1-4C1D-A97E-F62EB2AF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1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3E3D7-2C24-4F6C-AD9D-4B4D00D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D20B19-1BD9-4ED0-8E49-1E172192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367350-A3B9-4E44-891C-4C73CA63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D22A60-358B-4B9F-BD72-FD20ECE4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40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41D94-9894-4E6B-B60B-CC3889F7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3D87C9-3266-4B84-8674-C91771AB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322529-8789-4384-A81D-B3C46A82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29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77A8F-22C8-4D00-ADF6-2DF09425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D93167-47B7-4622-9E99-5D2C4373F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2D2E8D-AFF2-4000-8675-CF02AC192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87" indent="0">
              <a:buNone/>
              <a:defRPr sz="1400"/>
            </a:lvl2pPr>
            <a:lvl3pPr marL="907403" indent="0">
              <a:buNone/>
              <a:defRPr sz="1200"/>
            </a:lvl3pPr>
            <a:lvl4pPr marL="1361103" indent="0">
              <a:buNone/>
              <a:defRPr sz="1000"/>
            </a:lvl4pPr>
            <a:lvl5pPr marL="1814785" indent="0">
              <a:buNone/>
              <a:defRPr sz="1000"/>
            </a:lvl5pPr>
            <a:lvl6pPr marL="2268472" indent="0">
              <a:buNone/>
              <a:defRPr sz="1000"/>
            </a:lvl6pPr>
            <a:lvl7pPr marL="2722171" indent="0">
              <a:buNone/>
              <a:defRPr sz="1000"/>
            </a:lvl7pPr>
            <a:lvl8pPr marL="3175860" indent="0">
              <a:buNone/>
              <a:defRPr sz="1000"/>
            </a:lvl8pPr>
            <a:lvl9pPr marL="362955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59EF96-76ED-4469-A7F3-83E71D40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357212-07AC-4A6E-85DE-A7984BDD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7B1F9-BA8D-4800-80C5-A4E8CCE7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409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39F04-541A-46DB-96A3-184120DC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B449BE-2726-4B54-B1B0-52214FE98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3687" indent="0">
              <a:buNone/>
              <a:defRPr sz="2800"/>
            </a:lvl2pPr>
            <a:lvl3pPr marL="907403" indent="0">
              <a:buNone/>
              <a:defRPr sz="2400"/>
            </a:lvl3pPr>
            <a:lvl4pPr marL="1361103" indent="0">
              <a:buNone/>
              <a:defRPr sz="2000"/>
            </a:lvl4pPr>
            <a:lvl5pPr marL="1814785" indent="0">
              <a:buNone/>
              <a:defRPr sz="2000"/>
            </a:lvl5pPr>
            <a:lvl6pPr marL="2268472" indent="0">
              <a:buNone/>
              <a:defRPr sz="2000"/>
            </a:lvl6pPr>
            <a:lvl7pPr marL="2722171" indent="0">
              <a:buNone/>
              <a:defRPr sz="2000"/>
            </a:lvl7pPr>
            <a:lvl8pPr marL="3175860" indent="0">
              <a:buNone/>
              <a:defRPr sz="2000"/>
            </a:lvl8pPr>
            <a:lvl9pPr marL="3629553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247E4C-606A-40D8-AFBC-7DC79BBA2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87" indent="0">
              <a:buNone/>
              <a:defRPr sz="1400"/>
            </a:lvl2pPr>
            <a:lvl3pPr marL="907403" indent="0">
              <a:buNone/>
              <a:defRPr sz="1200"/>
            </a:lvl3pPr>
            <a:lvl4pPr marL="1361103" indent="0">
              <a:buNone/>
              <a:defRPr sz="1000"/>
            </a:lvl4pPr>
            <a:lvl5pPr marL="1814785" indent="0">
              <a:buNone/>
              <a:defRPr sz="1000"/>
            </a:lvl5pPr>
            <a:lvl6pPr marL="2268472" indent="0">
              <a:buNone/>
              <a:defRPr sz="1000"/>
            </a:lvl6pPr>
            <a:lvl7pPr marL="2722171" indent="0">
              <a:buNone/>
              <a:defRPr sz="1000"/>
            </a:lvl7pPr>
            <a:lvl8pPr marL="3175860" indent="0">
              <a:buNone/>
              <a:defRPr sz="1000"/>
            </a:lvl8pPr>
            <a:lvl9pPr marL="362955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0748A9-E662-4173-B451-E9531947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402FE3-6AE8-46C6-877A-7950AF2A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0DA0A-207A-4D44-8423-753DF52F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1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150B-B281-4FD6-8CFB-F62E8AFB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0747" tIns="45411" rIns="90747" bIns="454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CD714-D467-4FEE-85CF-8CFCFD63E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0747" tIns="45411" rIns="90747" bIns="454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A6846-BB21-461E-B256-C166594B8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7"/>
            <a:ext cx="2743200" cy="365125"/>
          </a:xfrm>
          <a:prstGeom prst="rect">
            <a:avLst/>
          </a:prstGeom>
        </p:spPr>
        <p:txBody>
          <a:bodyPr vert="horz" lIns="90747" tIns="45411" rIns="90747" bIns="454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C6B4-2296-449B-8BE0-5D187193EB4F}" type="datetimeFigureOut">
              <a:rPr lang="id-ID" smtClean="0"/>
              <a:t>12/07/21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D37BAE-5F15-472C-AC2D-339E18B50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7"/>
            <a:ext cx="4114800" cy="365125"/>
          </a:xfrm>
          <a:prstGeom prst="rect">
            <a:avLst/>
          </a:prstGeom>
        </p:spPr>
        <p:txBody>
          <a:bodyPr vert="horz" lIns="90747" tIns="45411" rIns="90747" bIns="454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93073-86AF-4A03-9A82-60D053FF5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7"/>
            <a:ext cx="2743200" cy="365125"/>
          </a:xfrm>
          <a:prstGeom prst="rect">
            <a:avLst/>
          </a:prstGeom>
        </p:spPr>
        <p:txBody>
          <a:bodyPr vert="horz" lIns="90747" tIns="45411" rIns="90747" bIns="454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24F98-003D-4078-A9AB-30B0AD5491B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9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0740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93" indent="-226893" algn="l" defTabSz="907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563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228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925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635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326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016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715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402" indent="-226893" algn="l" defTabSz="907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87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03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103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785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472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171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860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553" algn="l" defTabSz="907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528"/>
            <a:ext cx="979573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216" y="2077746"/>
            <a:ext cx="1103757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44546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6699"/>
            <a:endParaRPr lang="id-ID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6699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6699"/>
              <a:t>7/12/21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6699"/>
            <a:fld id="{B6F15528-21DE-4FAA-801E-634DDDAF4B2B}" type="slidenum">
              <a:rPr lang="id-ID" sz="1200" smtClean="0">
                <a:solidFill>
                  <a:prstClr val="black">
                    <a:tint val="75000"/>
                  </a:prstClr>
                </a:solidFill>
              </a:rPr>
              <a:pPr defTabSz="606699"/>
              <a:t>‹#›</a:t>
            </a:fld>
            <a:endParaRPr lang="id-ID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3360">
        <a:defRPr>
          <a:latin typeface="+mn-lt"/>
          <a:ea typeface="+mn-ea"/>
          <a:cs typeface="+mn-cs"/>
        </a:defRPr>
      </a:lvl2pPr>
      <a:lvl3pPr marL="606699">
        <a:defRPr>
          <a:latin typeface="+mn-lt"/>
          <a:ea typeface="+mn-ea"/>
          <a:cs typeface="+mn-cs"/>
        </a:defRPr>
      </a:lvl3pPr>
      <a:lvl4pPr marL="910032">
        <a:defRPr>
          <a:latin typeface="+mn-lt"/>
          <a:ea typeface="+mn-ea"/>
          <a:cs typeface="+mn-cs"/>
        </a:defRPr>
      </a:lvl4pPr>
      <a:lvl5pPr marL="1213357">
        <a:defRPr>
          <a:latin typeface="+mn-lt"/>
          <a:ea typeface="+mn-ea"/>
          <a:cs typeface="+mn-cs"/>
        </a:defRPr>
      </a:lvl5pPr>
      <a:lvl6pPr marL="1516704">
        <a:defRPr>
          <a:latin typeface="+mn-lt"/>
          <a:ea typeface="+mn-ea"/>
          <a:cs typeface="+mn-cs"/>
        </a:defRPr>
      </a:lvl6pPr>
      <a:lvl7pPr marL="1820061">
        <a:defRPr>
          <a:latin typeface="+mn-lt"/>
          <a:ea typeface="+mn-ea"/>
          <a:cs typeface="+mn-cs"/>
        </a:defRPr>
      </a:lvl7pPr>
      <a:lvl8pPr marL="2123399">
        <a:defRPr>
          <a:latin typeface="+mn-lt"/>
          <a:ea typeface="+mn-ea"/>
          <a:cs typeface="+mn-cs"/>
        </a:defRPr>
      </a:lvl8pPr>
      <a:lvl9pPr marL="242672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3360">
        <a:defRPr>
          <a:latin typeface="+mn-lt"/>
          <a:ea typeface="+mn-ea"/>
          <a:cs typeface="+mn-cs"/>
        </a:defRPr>
      </a:lvl2pPr>
      <a:lvl3pPr marL="606699">
        <a:defRPr>
          <a:latin typeface="+mn-lt"/>
          <a:ea typeface="+mn-ea"/>
          <a:cs typeface="+mn-cs"/>
        </a:defRPr>
      </a:lvl3pPr>
      <a:lvl4pPr marL="910032">
        <a:defRPr>
          <a:latin typeface="+mn-lt"/>
          <a:ea typeface="+mn-ea"/>
          <a:cs typeface="+mn-cs"/>
        </a:defRPr>
      </a:lvl4pPr>
      <a:lvl5pPr marL="1213357">
        <a:defRPr>
          <a:latin typeface="+mn-lt"/>
          <a:ea typeface="+mn-ea"/>
          <a:cs typeface="+mn-cs"/>
        </a:defRPr>
      </a:lvl5pPr>
      <a:lvl6pPr marL="1516704">
        <a:defRPr>
          <a:latin typeface="+mn-lt"/>
          <a:ea typeface="+mn-ea"/>
          <a:cs typeface="+mn-cs"/>
        </a:defRPr>
      </a:lvl6pPr>
      <a:lvl7pPr marL="1820061">
        <a:defRPr>
          <a:latin typeface="+mn-lt"/>
          <a:ea typeface="+mn-ea"/>
          <a:cs typeface="+mn-cs"/>
        </a:defRPr>
      </a:lvl7pPr>
      <a:lvl8pPr marL="2123399">
        <a:defRPr>
          <a:latin typeface="+mn-lt"/>
          <a:ea typeface="+mn-ea"/>
          <a:cs typeface="+mn-cs"/>
        </a:defRPr>
      </a:lvl8pPr>
      <a:lvl9pPr marL="242672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136" y="95527"/>
            <a:ext cx="979573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216" y="2077746"/>
            <a:ext cx="1103757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44546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659"/>
            <a:endParaRPr lang="id-ID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659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7659"/>
              <a:t>7/12/21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659"/>
            <a:fld id="{B6F15528-21DE-4FAA-801E-634DDDAF4B2B}" type="slidenum">
              <a:rPr lang="id-ID" sz="1200" smtClean="0">
                <a:solidFill>
                  <a:prstClr val="black">
                    <a:tint val="75000"/>
                  </a:prstClr>
                </a:solidFill>
              </a:rPr>
              <a:pPr defTabSz="607659"/>
              <a:t>‹#›</a:t>
            </a:fld>
            <a:endParaRPr lang="id-ID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3840">
        <a:defRPr>
          <a:latin typeface="+mn-lt"/>
          <a:ea typeface="+mn-ea"/>
          <a:cs typeface="+mn-cs"/>
        </a:defRPr>
      </a:lvl2pPr>
      <a:lvl3pPr marL="607659">
        <a:defRPr>
          <a:latin typeface="+mn-lt"/>
          <a:ea typeface="+mn-ea"/>
          <a:cs typeface="+mn-cs"/>
        </a:defRPr>
      </a:lvl3pPr>
      <a:lvl4pPr marL="911488">
        <a:defRPr>
          <a:latin typeface="+mn-lt"/>
          <a:ea typeface="+mn-ea"/>
          <a:cs typeface="+mn-cs"/>
        </a:defRPr>
      </a:lvl4pPr>
      <a:lvl5pPr marL="1215296">
        <a:defRPr>
          <a:latin typeface="+mn-lt"/>
          <a:ea typeface="+mn-ea"/>
          <a:cs typeface="+mn-cs"/>
        </a:defRPr>
      </a:lvl5pPr>
      <a:lvl6pPr marL="1519136">
        <a:defRPr>
          <a:latin typeface="+mn-lt"/>
          <a:ea typeface="+mn-ea"/>
          <a:cs typeface="+mn-cs"/>
        </a:defRPr>
      </a:lvl6pPr>
      <a:lvl7pPr marL="1822973">
        <a:defRPr>
          <a:latin typeface="+mn-lt"/>
          <a:ea typeface="+mn-ea"/>
          <a:cs typeface="+mn-cs"/>
        </a:defRPr>
      </a:lvl7pPr>
      <a:lvl8pPr marL="2126791">
        <a:defRPr>
          <a:latin typeface="+mn-lt"/>
          <a:ea typeface="+mn-ea"/>
          <a:cs typeface="+mn-cs"/>
        </a:defRPr>
      </a:lvl8pPr>
      <a:lvl9pPr marL="243061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3840">
        <a:defRPr>
          <a:latin typeface="+mn-lt"/>
          <a:ea typeface="+mn-ea"/>
          <a:cs typeface="+mn-cs"/>
        </a:defRPr>
      </a:lvl2pPr>
      <a:lvl3pPr marL="607659">
        <a:defRPr>
          <a:latin typeface="+mn-lt"/>
          <a:ea typeface="+mn-ea"/>
          <a:cs typeface="+mn-cs"/>
        </a:defRPr>
      </a:lvl3pPr>
      <a:lvl4pPr marL="911488">
        <a:defRPr>
          <a:latin typeface="+mn-lt"/>
          <a:ea typeface="+mn-ea"/>
          <a:cs typeface="+mn-cs"/>
        </a:defRPr>
      </a:lvl4pPr>
      <a:lvl5pPr marL="1215296">
        <a:defRPr>
          <a:latin typeface="+mn-lt"/>
          <a:ea typeface="+mn-ea"/>
          <a:cs typeface="+mn-cs"/>
        </a:defRPr>
      </a:lvl5pPr>
      <a:lvl6pPr marL="1519136">
        <a:defRPr>
          <a:latin typeface="+mn-lt"/>
          <a:ea typeface="+mn-ea"/>
          <a:cs typeface="+mn-cs"/>
        </a:defRPr>
      </a:lvl6pPr>
      <a:lvl7pPr marL="1822973">
        <a:defRPr>
          <a:latin typeface="+mn-lt"/>
          <a:ea typeface="+mn-ea"/>
          <a:cs typeface="+mn-cs"/>
        </a:defRPr>
      </a:lvl7pPr>
      <a:lvl8pPr marL="2126791">
        <a:defRPr>
          <a:latin typeface="+mn-lt"/>
          <a:ea typeface="+mn-ea"/>
          <a:cs typeface="+mn-cs"/>
        </a:defRPr>
      </a:lvl8pPr>
      <a:lvl9pPr marL="243061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233" tIns="45627" rIns="91233" bIns="456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233" tIns="45627" rIns="91233" bIns="456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3"/>
            <a:ext cx="2743200" cy="365125"/>
          </a:xfrm>
          <a:prstGeom prst="rect">
            <a:avLst/>
          </a:prstGeom>
        </p:spPr>
        <p:txBody>
          <a:bodyPr vert="horz" lIns="91233" tIns="45627" rIns="91233" bIns="4562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534B3F-72E2-4A13-84EE-4972CC8E2F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23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3"/>
            <a:ext cx="4114800" cy="365125"/>
          </a:xfrm>
          <a:prstGeom prst="rect">
            <a:avLst/>
          </a:prstGeom>
        </p:spPr>
        <p:txBody>
          <a:bodyPr vert="horz" lIns="91233" tIns="45627" rIns="91233" bIns="4562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3"/>
            <a:ext cx="2743200" cy="365125"/>
          </a:xfrm>
          <a:prstGeom prst="rect">
            <a:avLst/>
          </a:prstGeom>
        </p:spPr>
        <p:txBody>
          <a:bodyPr vert="horz" lIns="91233" tIns="45627" rIns="91233" bIns="4562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73A14-6E23-4857-BDAD-63128886FD6C}" type="slidenum">
              <a:rPr lang="en-US" altLang="id-ID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23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0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91230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81" indent="-228081" algn="l" defTabSz="9123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35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78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20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73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27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79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31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76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2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7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49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1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55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98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46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97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233" tIns="45627" rIns="91233" bIns="456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233" tIns="45627" rIns="91233" bIns="456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3"/>
            <a:ext cx="2743200" cy="365125"/>
          </a:xfrm>
          <a:prstGeom prst="rect">
            <a:avLst/>
          </a:prstGeom>
        </p:spPr>
        <p:txBody>
          <a:bodyPr vert="horz" lIns="91233" tIns="45627" rIns="91233" bIns="4562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534B3F-72E2-4A13-84EE-4972CC8E2F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23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7/12/21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3"/>
            <a:ext cx="4114800" cy="365125"/>
          </a:xfrm>
          <a:prstGeom prst="rect">
            <a:avLst/>
          </a:prstGeom>
        </p:spPr>
        <p:txBody>
          <a:bodyPr vert="horz" lIns="91233" tIns="45627" rIns="91233" bIns="4562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3"/>
            <a:ext cx="2743200" cy="365125"/>
          </a:xfrm>
          <a:prstGeom prst="rect">
            <a:avLst/>
          </a:prstGeom>
        </p:spPr>
        <p:txBody>
          <a:bodyPr vert="horz" lIns="91233" tIns="45627" rIns="91233" bIns="4562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73A14-6E23-4857-BDAD-63128886FD6C}" type="slidenum">
              <a:rPr lang="en-US" altLang="id-ID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23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d-ID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7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ftr="0" dt="0"/>
  <p:txStyles>
    <p:titleStyle>
      <a:lvl1pPr algn="l" defTabSz="91230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81" indent="-228081" algn="l" defTabSz="9123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35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78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20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73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27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79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31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76" indent="-228081" algn="l" defTabSz="912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2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7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49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1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55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98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46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97" algn="l" defTabSz="912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microsoft.com/office/2007/relationships/hdphoto" Target="../media/hdphoto4.wdp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3.wdp"/><Relationship Id="rId5" Type="http://schemas.openxmlformats.org/officeDocument/2006/relationships/image" Target="../media/image36.jpg"/><Relationship Id="rId6" Type="http://schemas.openxmlformats.org/officeDocument/2006/relationships/image" Target="../media/image37.jpeg"/><Relationship Id="rId7" Type="http://schemas.openxmlformats.org/officeDocument/2006/relationships/image" Target="../media/image38.jp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846B1E3-DF69-4181-85C9-E77350BDD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7444" l="639" r="97125">
                        <a14:foregroundMark x1="77316" y1="60863" x2="81629" y2="63259"/>
                        <a14:backgroundMark x1="29553" y1="63898" x2="46645" y2="88658"/>
                        <a14:backgroundMark x1="49840" y1="59425" x2="46486" y2="84026"/>
                        <a14:backgroundMark x1="71565" y1="64377" x2="54313" y2="89936"/>
                        <a14:backgroundMark x1="82109" y1="75399" x2="54952" y2="88019"/>
                        <a14:backgroundMark x1="84505" y1="73163" x2="80511" y2="68530"/>
                        <a14:backgroundMark x1="91054" y1="65016" x2="88339" y2="63898"/>
                        <a14:backgroundMark x1="73482" y1="62780" x2="70447" y2="75399"/>
                        <a14:backgroundMark x1="68530" y1="59744" x2="73323" y2="62300"/>
                        <a14:backgroundMark x1="65974" y1="58946" x2="68211" y2="58626"/>
                        <a14:backgroundMark x1="64058" y1="64217" x2="51438" y2="87061"/>
                        <a14:backgroundMark x1="48722" y1="57668" x2="45208" y2="72524"/>
                        <a14:backgroundMark x1="38019" y1="62780" x2="40256" y2="74920"/>
                        <a14:backgroundMark x1="28435" y1="59744" x2="29233" y2="80192"/>
                        <a14:backgroundMark x1="19489" y1="70288" x2="39297" y2="94249"/>
                        <a14:backgroundMark x1="16454" y1="72843" x2="29872" y2="85463"/>
                        <a14:backgroundMark x1="9425" y1="63738" x2="12780" y2="65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95" b="24662"/>
          <a:stretch/>
        </p:blipFill>
        <p:spPr>
          <a:xfrm>
            <a:off x="2871019" y="3046185"/>
            <a:ext cx="6708458" cy="24299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5" name="object 5"/>
          <p:cNvSpPr/>
          <p:nvPr/>
        </p:nvSpPr>
        <p:spPr>
          <a:xfrm>
            <a:off x="203482" y="87538"/>
            <a:ext cx="1692202" cy="850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73134" y="97147"/>
            <a:ext cx="1188508" cy="55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15082" y="60373"/>
            <a:ext cx="706943" cy="63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44569" y="133910"/>
            <a:ext cx="1008719" cy="5579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8053" y="4299169"/>
            <a:ext cx="8014292" cy="2164957"/>
          </a:xfrm>
          <a:custGeom>
            <a:avLst/>
            <a:gdLst/>
            <a:ahLst/>
            <a:cxnLst/>
            <a:rect l="l" t="t" r="r" b="b"/>
            <a:pathLst>
              <a:path w="10701655" h="3575684">
                <a:moveTo>
                  <a:pt x="10105703" y="0"/>
                </a:moveTo>
                <a:lnTo>
                  <a:pt x="595903" y="0"/>
                </a:lnTo>
                <a:lnTo>
                  <a:pt x="547029" y="1975"/>
                </a:lnTo>
                <a:lnTo>
                  <a:pt x="499244" y="7799"/>
                </a:lnTo>
                <a:lnTo>
                  <a:pt x="452700" y="17318"/>
                </a:lnTo>
                <a:lnTo>
                  <a:pt x="407551" y="30378"/>
                </a:lnTo>
                <a:lnTo>
                  <a:pt x="363950" y="46828"/>
                </a:lnTo>
                <a:lnTo>
                  <a:pt x="322051" y="66512"/>
                </a:lnTo>
                <a:lnTo>
                  <a:pt x="282006" y="89278"/>
                </a:lnTo>
                <a:lnTo>
                  <a:pt x="243970" y="114972"/>
                </a:lnTo>
                <a:lnTo>
                  <a:pt x="208095" y="143441"/>
                </a:lnTo>
                <a:lnTo>
                  <a:pt x="174536" y="174532"/>
                </a:lnTo>
                <a:lnTo>
                  <a:pt x="143444" y="208092"/>
                </a:lnTo>
                <a:lnTo>
                  <a:pt x="114974" y="243966"/>
                </a:lnTo>
                <a:lnTo>
                  <a:pt x="89280" y="282002"/>
                </a:lnTo>
                <a:lnTo>
                  <a:pt x="66513" y="322046"/>
                </a:lnTo>
                <a:lnTo>
                  <a:pt x="46829" y="363945"/>
                </a:lnTo>
                <a:lnTo>
                  <a:pt x="30379" y="407546"/>
                </a:lnTo>
                <a:lnTo>
                  <a:pt x="17318" y="452694"/>
                </a:lnTo>
                <a:lnTo>
                  <a:pt x="7799" y="499238"/>
                </a:lnTo>
                <a:lnTo>
                  <a:pt x="1975" y="547023"/>
                </a:lnTo>
                <a:lnTo>
                  <a:pt x="0" y="595896"/>
                </a:lnTo>
                <a:lnTo>
                  <a:pt x="0" y="2979432"/>
                </a:lnTo>
                <a:lnTo>
                  <a:pt x="1975" y="3028305"/>
                </a:lnTo>
                <a:lnTo>
                  <a:pt x="7799" y="3076091"/>
                </a:lnTo>
                <a:lnTo>
                  <a:pt x="17318" y="3122634"/>
                </a:lnTo>
                <a:lnTo>
                  <a:pt x="30379" y="3167784"/>
                </a:lnTo>
                <a:lnTo>
                  <a:pt x="46829" y="3211384"/>
                </a:lnTo>
                <a:lnTo>
                  <a:pt x="66513" y="3253284"/>
                </a:lnTo>
                <a:lnTo>
                  <a:pt x="89280" y="3293328"/>
                </a:lnTo>
                <a:lnTo>
                  <a:pt x="114974" y="3331365"/>
                </a:lnTo>
                <a:lnTo>
                  <a:pt x="143444" y="3367239"/>
                </a:lnTo>
                <a:lnTo>
                  <a:pt x="174536" y="3400799"/>
                </a:lnTo>
                <a:lnTo>
                  <a:pt x="208095" y="3431891"/>
                </a:lnTo>
                <a:lnTo>
                  <a:pt x="243970" y="3460360"/>
                </a:lnTo>
                <a:lnTo>
                  <a:pt x="282006" y="3486055"/>
                </a:lnTo>
                <a:lnTo>
                  <a:pt x="322051" y="3508822"/>
                </a:lnTo>
                <a:lnTo>
                  <a:pt x="363950" y="3528506"/>
                </a:lnTo>
                <a:lnTo>
                  <a:pt x="407551" y="3544956"/>
                </a:lnTo>
                <a:lnTo>
                  <a:pt x="452700" y="3558017"/>
                </a:lnTo>
                <a:lnTo>
                  <a:pt x="499244" y="3567536"/>
                </a:lnTo>
                <a:lnTo>
                  <a:pt x="547029" y="3573360"/>
                </a:lnTo>
                <a:lnTo>
                  <a:pt x="595903" y="3575335"/>
                </a:lnTo>
                <a:lnTo>
                  <a:pt x="10105703" y="3575335"/>
                </a:lnTo>
                <a:lnTo>
                  <a:pt x="10154576" y="3573360"/>
                </a:lnTo>
                <a:lnTo>
                  <a:pt x="10202361" y="3567536"/>
                </a:lnTo>
                <a:lnTo>
                  <a:pt x="10248905" y="3558017"/>
                </a:lnTo>
                <a:lnTo>
                  <a:pt x="10294054" y="3544956"/>
                </a:lnTo>
                <a:lnTo>
                  <a:pt x="10337654" y="3528506"/>
                </a:lnTo>
                <a:lnTo>
                  <a:pt x="10379553" y="3508822"/>
                </a:lnTo>
                <a:lnTo>
                  <a:pt x="10419598" y="3486055"/>
                </a:lnTo>
                <a:lnTo>
                  <a:pt x="10457633" y="3460360"/>
                </a:lnTo>
                <a:lnTo>
                  <a:pt x="10493508" y="3431891"/>
                </a:lnTo>
                <a:lnTo>
                  <a:pt x="10527067" y="3400799"/>
                </a:lnTo>
                <a:lnTo>
                  <a:pt x="10558158" y="3367239"/>
                </a:lnTo>
                <a:lnTo>
                  <a:pt x="10586627" y="3331365"/>
                </a:lnTo>
                <a:lnTo>
                  <a:pt x="10612322" y="3293328"/>
                </a:lnTo>
                <a:lnTo>
                  <a:pt x="10635088" y="3253284"/>
                </a:lnTo>
                <a:lnTo>
                  <a:pt x="10654772" y="3211384"/>
                </a:lnTo>
                <a:lnTo>
                  <a:pt x="10671221" y="3167784"/>
                </a:lnTo>
                <a:lnTo>
                  <a:pt x="10684282" y="3122634"/>
                </a:lnTo>
                <a:lnTo>
                  <a:pt x="10693801" y="3076091"/>
                </a:lnTo>
                <a:lnTo>
                  <a:pt x="10699625" y="3028305"/>
                </a:lnTo>
                <a:lnTo>
                  <a:pt x="10701600" y="2979432"/>
                </a:lnTo>
                <a:lnTo>
                  <a:pt x="10701600" y="595896"/>
                </a:lnTo>
                <a:lnTo>
                  <a:pt x="10699625" y="547023"/>
                </a:lnTo>
                <a:lnTo>
                  <a:pt x="10693801" y="499238"/>
                </a:lnTo>
                <a:lnTo>
                  <a:pt x="10684282" y="452694"/>
                </a:lnTo>
                <a:lnTo>
                  <a:pt x="10671221" y="407546"/>
                </a:lnTo>
                <a:lnTo>
                  <a:pt x="10654772" y="363945"/>
                </a:lnTo>
                <a:lnTo>
                  <a:pt x="10635088" y="322046"/>
                </a:lnTo>
                <a:lnTo>
                  <a:pt x="10612322" y="282002"/>
                </a:lnTo>
                <a:lnTo>
                  <a:pt x="10586627" y="243966"/>
                </a:lnTo>
                <a:lnTo>
                  <a:pt x="10558158" y="208092"/>
                </a:lnTo>
                <a:lnTo>
                  <a:pt x="10527067" y="174532"/>
                </a:lnTo>
                <a:lnTo>
                  <a:pt x="10493508" y="143441"/>
                </a:lnTo>
                <a:lnTo>
                  <a:pt x="10457633" y="114972"/>
                </a:lnTo>
                <a:lnTo>
                  <a:pt x="10419598" y="89278"/>
                </a:lnTo>
                <a:lnTo>
                  <a:pt x="10379553" y="66512"/>
                </a:lnTo>
                <a:lnTo>
                  <a:pt x="10337654" y="46828"/>
                </a:lnTo>
                <a:lnTo>
                  <a:pt x="10294054" y="30378"/>
                </a:lnTo>
                <a:lnTo>
                  <a:pt x="10248905" y="17318"/>
                </a:lnTo>
                <a:lnTo>
                  <a:pt x="10202361" y="7799"/>
                </a:lnTo>
                <a:lnTo>
                  <a:pt x="10154576" y="1975"/>
                </a:lnTo>
                <a:lnTo>
                  <a:pt x="10105703" y="0"/>
                </a:lnTo>
                <a:close/>
              </a:path>
            </a:pathLst>
          </a:custGeom>
          <a:solidFill>
            <a:srgbClr val="FFFFB3"/>
          </a:solid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0483" y="4503181"/>
            <a:ext cx="6509597" cy="1144709"/>
          </a:xfrm>
          <a:prstGeom prst="rect">
            <a:avLst/>
          </a:prstGeom>
        </p:spPr>
        <p:txBody>
          <a:bodyPr vert="horz" wrap="square" lIns="0" tIns="8418" rIns="0" bIns="0" rtlCol="0">
            <a:spAutoFit/>
          </a:bodyPr>
          <a:lstStyle/>
          <a:p>
            <a:pPr algn="ctr" defTabSz="606639">
              <a:spcBef>
                <a:spcPts val="67"/>
              </a:spcBef>
            </a:pPr>
            <a:r>
              <a:rPr sz="1300" spc="-3" dirty="0">
                <a:solidFill>
                  <a:prstClr val="black"/>
                </a:solidFill>
                <a:latin typeface="Century Gothic"/>
                <a:cs typeface="Century Gothic"/>
              </a:rPr>
              <a:t>Oleh:</a:t>
            </a:r>
            <a:endParaRPr sz="13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 defTabSz="606639"/>
            <a:r>
              <a:rPr lang="id-ID" sz="2400" b="1" spc="-3" dirty="0">
                <a:solidFill>
                  <a:prstClr val="black"/>
                </a:solidFill>
                <a:latin typeface="Century Gothic"/>
                <a:cs typeface="Century Gothic"/>
              </a:rPr>
              <a:t>Bintang</a:t>
            </a:r>
            <a:r>
              <a:rPr sz="2400" b="1" spc="-3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400" b="1" spc="-3" dirty="0" err="1">
                <a:solidFill>
                  <a:prstClr val="black"/>
                </a:solidFill>
                <a:latin typeface="Century Gothic"/>
                <a:cs typeface="Century Gothic"/>
              </a:rPr>
              <a:t>Puspayoga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 defTabSz="606639">
              <a:spcBef>
                <a:spcPts val="17"/>
              </a:spcBef>
            </a:pP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43" marR="3386" algn="ctr" defTabSz="606639">
              <a:lnSpc>
                <a:spcPts val="1913"/>
              </a:lnSpc>
            </a:pPr>
            <a:r>
              <a:rPr sz="1600" spc="-3" dirty="0" err="1">
                <a:solidFill>
                  <a:prstClr val="black"/>
                </a:solidFill>
                <a:latin typeface="Century Gothic"/>
                <a:cs typeface="Century Gothic"/>
              </a:rPr>
              <a:t>Menteri</a:t>
            </a:r>
            <a:r>
              <a:rPr sz="1600" spc="-3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600" spc="-3" dirty="0" err="1">
                <a:solidFill>
                  <a:prstClr val="black"/>
                </a:solidFill>
                <a:latin typeface="Century Gothic"/>
                <a:cs typeface="Century Gothic"/>
              </a:rPr>
              <a:t>Pemberdayaan</a:t>
            </a:r>
            <a:r>
              <a:rPr sz="1600" spc="-3" dirty="0">
                <a:solidFill>
                  <a:prstClr val="black"/>
                </a:solidFill>
                <a:latin typeface="Century Gothic"/>
                <a:cs typeface="Century Gothic"/>
              </a:rPr>
              <a:t> Perempuan </a:t>
            </a:r>
            <a:r>
              <a:rPr sz="1600" dirty="0">
                <a:solidFill>
                  <a:prstClr val="black"/>
                </a:solidFill>
                <a:latin typeface="Century Gothic"/>
                <a:cs typeface="Century Gothic"/>
              </a:rPr>
              <a:t>dan </a:t>
            </a:r>
            <a:r>
              <a:rPr sz="1600" spc="-3" dirty="0">
                <a:solidFill>
                  <a:prstClr val="black"/>
                </a:solidFill>
                <a:latin typeface="Century Gothic"/>
                <a:cs typeface="Century Gothic"/>
              </a:rPr>
              <a:t>Perlindungan Anak</a:t>
            </a:r>
            <a:endParaRPr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0547" y="5882672"/>
            <a:ext cx="2166197" cy="213733"/>
          </a:xfrm>
          <a:prstGeom prst="rect">
            <a:avLst/>
          </a:prstGeom>
        </p:spPr>
        <p:txBody>
          <a:bodyPr vert="horz" wrap="square" lIns="0" tIns="8418" rIns="0" bIns="0" rtlCol="0">
            <a:spAutoFit/>
          </a:bodyPr>
          <a:lstStyle/>
          <a:p>
            <a:pPr marL="8418" algn="ctr" defTabSz="606639">
              <a:spcBef>
                <a:spcPts val="67"/>
              </a:spcBef>
            </a:pPr>
            <a:r>
              <a:rPr sz="1300" spc="-3" dirty="0">
                <a:solidFill>
                  <a:prstClr val="black"/>
                </a:solidFill>
                <a:latin typeface="Century Gothic"/>
                <a:cs typeface="Century Gothic"/>
              </a:rPr>
              <a:t>Virtual, </a:t>
            </a:r>
            <a:r>
              <a:rPr lang="en-US" sz="1300" dirty="0" smtClean="0">
                <a:solidFill>
                  <a:prstClr val="black"/>
                </a:solidFill>
                <a:latin typeface="Century Gothic"/>
                <a:cs typeface="Century Gothic"/>
              </a:rPr>
              <a:t>14</a:t>
            </a:r>
            <a:r>
              <a:rPr sz="13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3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Juli</a:t>
            </a:r>
            <a:r>
              <a:rPr sz="13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prstClr val="black"/>
                </a:solidFill>
                <a:latin typeface="Century Gothic"/>
                <a:cs typeface="Century Gothic"/>
              </a:rPr>
              <a:t>2021</a:t>
            </a:r>
          </a:p>
        </p:txBody>
      </p:sp>
      <p:sp>
        <p:nvSpPr>
          <p:cNvPr id="12" name="object 12"/>
          <p:cNvSpPr/>
          <p:nvPr/>
        </p:nvSpPr>
        <p:spPr>
          <a:xfrm>
            <a:off x="135660" y="1373621"/>
            <a:ext cx="989510" cy="2216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8141" y="1595252"/>
            <a:ext cx="327029" cy="14509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676133"/>
            <a:ext cx="798142" cy="370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" y="723686"/>
            <a:ext cx="825963" cy="1102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5969" y="723640"/>
            <a:ext cx="97425" cy="12794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" y="2003132"/>
            <a:ext cx="923391" cy="660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660" y="870910"/>
            <a:ext cx="12191999" cy="1694907"/>
          </a:xfrm>
          <a:prstGeom prst="rect">
            <a:avLst/>
          </a:prstGeom>
        </p:spPr>
        <p:txBody>
          <a:bodyPr vert="horz" wrap="square" lIns="0" tIns="7195" rIns="0" bIns="0" rtlCol="0">
            <a:spAutoFit/>
          </a:bodyPr>
          <a:lstStyle/>
          <a:p>
            <a:pPr marL="8043" marR="3386" algn="ctr" defTabSz="606639">
              <a:lnSpc>
                <a:spcPct val="100200"/>
              </a:lnSpc>
              <a:spcBef>
                <a:spcPts val="57"/>
              </a:spcBef>
            </a:pPr>
            <a:r>
              <a:rPr lang="en-US" sz="3600" b="1" spc="-3" dirty="0" smtClean="0">
                <a:solidFill>
                  <a:srgbClr val="FF0000"/>
                </a:solidFill>
                <a:latin typeface="Century Gothic"/>
                <a:cs typeface="Century Gothic"/>
              </a:rPr>
              <a:t>MEMAKNAI HARI ANAK NASIONAL</a:t>
            </a:r>
            <a:r>
              <a:rPr lang="en-US" sz="3600" b="1" spc="-3" dirty="0" smtClean="0">
                <a:solidFill>
                  <a:srgbClr val="00B050"/>
                </a:solidFill>
                <a:latin typeface="Century Gothic"/>
                <a:cs typeface="Century Gothic"/>
              </a:rPr>
              <a:t>:</a:t>
            </a:r>
          </a:p>
          <a:p>
            <a:pPr marL="8043" marR="3386" algn="ctr" defTabSz="606639">
              <a:lnSpc>
                <a:spcPct val="100200"/>
              </a:lnSpc>
              <a:spcBef>
                <a:spcPts val="57"/>
              </a:spcBef>
            </a:pPr>
            <a:r>
              <a:rPr lang="en-US" sz="3600" b="1" spc="-3" dirty="0" smtClean="0">
                <a:solidFill>
                  <a:srgbClr val="7030A0"/>
                </a:solidFill>
                <a:latin typeface="Century Gothic"/>
                <a:cs typeface="Century Gothic"/>
              </a:rPr>
              <a:t>SAATNYA MENJADI ORANG TUA MELALUI </a:t>
            </a:r>
            <a:endParaRPr lang="en-US" sz="3600" b="1" spc="-3" dirty="0" smtClean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8043" marR="3386" algn="ctr" defTabSz="606639">
              <a:lnSpc>
                <a:spcPct val="100200"/>
              </a:lnSpc>
              <a:spcBef>
                <a:spcPts val="57"/>
              </a:spcBef>
            </a:pPr>
            <a:r>
              <a:rPr lang="en-US" sz="3600" b="1" spc="-3" dirty="0" smtClean="0">
                <a:solidFill>
                  <a:srgbClr val="00B050"/>
                </a:solidFill>
                <a:latin typeface="Century Gothic"/>
                <a:cs typeface="Century Gothic"/>
              </a:rPr>
              <a:t>PENGASUHAN </a:t>
            </a:r>
            <a:r>
              <a:rPr lang="en-US" sz="3600" b="1" spc="-3" dirty="0" smtClean="0">
                <a:solidFill>
                  <a:srgbClr val="00B050"/>
                </a:solidFill>
                <a:latin typeface="Century Gothic"/>
                <a:cs typeface="Century Gothic"/>
              </a:rPr>
              <a:t>BERBASIS HAK ANAK</a:t>
            </a:r>
            <a:endParaRPr sz="3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21077" y="5593543"/>
            <a:ext cx="1953819" cy="12645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303342" y="5647890"/>
            <a:ext cx="1822822" cy="12101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38" y="7150"/>
            <a:ext cx="719896" cy="930553"/>
          </a:xfrm>
          <a:prstGeom prst="rect">
            <a:avLst/>
          </a:prstGeom>
        </p:spPr>
      </p:pic>
      <p:sp>
        <p:nvSpPr>
          <p:cNvPr id="25" name="object 23"/>
          <p:cNvSpPr/>
          <p:nvPr/>
        </p:nvSpPr>
        <p:spPr>
          <a:xfrm>
            <a:off x="41128" y="5593543"/>
            <a:ext cx="1953819" cy="12645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923393" y="5647890"/>
            <a:ext cx="1822822" cy="12101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6639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6"/>
          <a:stretch/>
        </p:blipFill>
        <p:spPr>
          <a:xfrm>
            <a:off x="4157818" y="1825775"/>
            <a:ext cx="3874698" cy="315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ject 13"/>
          <p:cNvSpPr/>
          <p:nvPr/>
        </p:nvSpPr>
        <p:spPr>
          <a:xfrm>
            <a:off x="0" y="33"/>
            <a:ext cx="12192000" cy="1196763"/>
          </a:xfrm>
          <a:custGeom>
            <a:avLst/>
            <a:gdLst/>
            <a:ahLst/>
            <a:cxnLst/>
            <a:rect l="l" t="t" r="r" b="b"/>
            <a:pathLst>
              <a:path w="18288000" h="1795145">
                <a:moveTo>
                  <a:pt x="0" y="1794573"/>
                </a:moveTo>
                <a:lnTo>
                  <a:pt x="18288000" y="1794573"/>
                </a:lnTo>
                <a:lnTo>
                  <a:pt x="18288000" y="0"/>
                </a:lnTo>
                <a:lnTo>
                  <a:pt x="0" y="0"/>
                </a:lnTo>
                <a:lnTo>
                  <a:pt x="0" y="179457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607599"/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333526"/>
            <a:ext cx="12191999" cy="63412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53163" marR="3386" indent="-845163" algn="ctr">
              <a:lnSpc>
                <a:spcPct val="113199"/>
              </a:lnSpc>
              <a:spcBef>
                <a:spcPts val="63"/>
              </a:spcBef>
            </a:pPr>
            <a:r>
              <a:rPr lang="en-US" i="0" spc="-3" dirty="0" smtClean="0">
                <a:solidFill>
                  <a:srgbClr val="7030A0"/>
                </a:solidFill>
              </a:rPr>
              <a:t>Hari </a:t>
            </a:r>
            <a:r>
              <a:rPr lang="en-US" i="0" spc="-3" dirty="0" err="1" smtClean="0">
                <a:solidFill>
                  <a:srgbClr val="7030A0"/>
                </a:solidFill>
              </a:rPr>
              <a:t>Anak</a:t>
            </a:r>
            <a:r>
              <a:rPr lang="en-US" i="0" spc="-3" dirty="0" smtClean="0">
                <a:solidFill>
                  <a:srgbClr val="7030A0"/>
                </a:solidFill>
              </a:rPr>
              <a:t> Nasional </a:t>
            </a:r>
            <a:r>
              <a:rPr lang="en-US" i="0" spc="-3" dirty="0" err="1" smtClean="0">
                <a:solidFill>
                  <a:srgbClr val="7030A0"/>
                </a:solidFill>
              </a:rPr>
              <a:t>Tahun</a:t>
            </a:r>
            <a:r>
              <a:rPr lang="en-US" i="0" spc="-3" dirty="0" smtClean="0">
                <a:solidFill>
                  <a:srgbClr val="7030A0"/>
                </a:solidFill>
              </a:rPr>
              <a:t> 2021</a:t>
            </a:r>
            <a:endParaRPr i="0" spc="-3" dirty="0">
              <a:solidFill>
                <a:srgbClr val="7030A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41F5F5E-6324-4325-8FA7-3E75B4DDBE84}"/>
              </a:ext>
            </a:extLst>
          </p:cNvPr>
          <p:cNvGrpSpPr/>
          <p:nvPr/>
        </p:nvGrpSpPr>
        <p:grpSpPr>
          <a:xfrm>
            <a:off x="348916" y="1732551"/>
            <a:ext cx="3368842" cy="3392905"/>
            <a:chOff x="276726" y="1732547"/>
            <a:chExt cx="3368842" cy="339290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B9F89AB-102D-4ED2-813D-A751BA470EBF}"/>
                </a:ext>
              </a:extLst>
            </p:cNvPr>
            <p:cNvSpPr/>
            <p:nvPr/>
          </p:nvSpPr>
          <p:spPr>
            <a:xfrm>
              <a:off x="276726" y="1732547"/>
              <a:ext cx="3368842" cy="339290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70619F6-E32F-438D-8B5A-180920C71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704" l="946" r="100000">
                          <a14:backgroundMark x1="5573" y1="47315" x2="5573" y2="47315"/>
                          <a14:backgroundMark x1="12513" y1="42870" x2="12513" y2="42870"/>
                          <a14:backgroundMark x1="42587" y1="1481" x2="42587" y2="1481"/>
                          <a14:backgroundMark x1="46267" y1="5926" x2="46267" y2="5926"/>
                          <a14:backgroundMark x1="98528" y1="43889" x2="98528" y2="43889"/>
                          <a14:backgroundMark x1="88013" y1="40000" x2="88013" y2="40000"/>
                          <a14:backgroundMark x1="49527" y1="29444" x2="49527" y2="29444"/>
                          <a14:backgroundMark x1="51209" y1="27500" x2="51209" y2="27500"/>
                          <a14:backgroundMark x1="11987" y1="40741" x2="11987" y2="40741"/>
                          <a14:backgroundMark x1="9464" y1="50000" x2="9464" y2="50000"/>
                        </a14:backgroundRemoval>
                      </a14:imgEffect>
                    </a14:imgLayer>
                  </a14:imgProps>
                </a:ext>
              </a:extLst>
            </a:blip>
            <a:srcRect b="8596"/>
            <a:stretch/>
          </p:blipFill>
          <p:spPr>
            <a:xfrm>
              <a:off x="794084" y="2292497"/>
              <a:ext cx="2189747" cy="2273004"/>
            </a:xfrm>
            <a:prstGeom prst="rect">
              <a:avLst/>
            </a:prstGeom>
          </p:spPr>
        </p:pic>
      </p:grpSp>
      <p:sp>
        <p:nvSpPr>
          <p:cNvPr id="23" name="Text Placeholder 1">
            <a:extLst>
              <a:ext uri="{FF2B5EF4-FFF2-40B4-BE49-F238E27FC236}">
                <a16:creationId xmlns:a16="http://schemas.microsoft.com/office/drawing/2014/main" xmlns="" id="{1B57362C-D772-4AC1-AC76-CD50D07EB9DF}"/>
              </a:ext>
            </a:extLst>
          </p:cNvPr>
          <p:cNvSpPr txBox="1">
            <a:spLocks/>
          </p:cNvSpPr>
          <p:nvPr/>
        </p:nvSpPr>
        <p:spPr>
          <a:xfrm>
            <a:off x="426212" y="4763350"/>
            <a:ext cx="3214248" cy="724247"/>
          </a:xfrm>
          <a:prstGeom prst="roundRect">
            <a:avLst/>
          </a:prstGeom>
          <a:solidFill>
            <a:srgbClr val="FFFF99"/>
          </a:solidFill>
        </p:spPr>
        <p:txBody>
          <a:bodyPr vert="horz" lIns="91231" tIns="45627" rIns="91231" bIns="45627" rtlCol="0"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5400" b="1" dirty="0" err="1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Pengasuhan</a:t>
            </a:r>
            <a:r>
              <a:rPr lang="en-ID" sz="5400" b="1" dirty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ID" sz="5400" b="1" dirty="0" err="1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Berbasis</a:t>
            </a:r>
            <a:r>
              <a:rPr lang="en-ID" sz="5400" b="1" dirty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ID" sz="5400" b="1" dirty="0" err="1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Hak</a:t>
            </a:r>
            <a:r>
              <a:rPr lang="en-ID" sz="5400" b="1" dirty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ID" sz="5400" b="1" dirty="0" err="1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Anak</a:t>
            </a:r>
            <a:endParaRPr lang="id-ID" sz="5400" b="1" dirty="0">
              <a:solidFill>
                <a:srgbClr val="02967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1B57362C-D772-4AC1-AC76-CD50D07EB9DF}"/>
              </a:ext>
            </a:extLst>
          </p:cNvPr>
          <p:cNvSpPr txBox="1">
            <a:spLocks/>
          </p:cNvSpPr>
          <p:nvPr/>
        </p:nvSpPr>
        <p:spPr>
          <a:xfrm>
            <a:off x="4488875" y="4718690"/>
            <a:ext cx="3214248" cy="724247"/>
          </a:xfrm>
          <a:prstGeom prst="roundRect">
            <a:avLst/>
          </a:prstGeom>
          <a:solidFill>
            <a:srgbClr val="FFFF99"/>
          </a:solidFill>
        </p:spPr>
        <p:txBody>
          <a:bodyPr vert="horz" lIns="91231" tIns="45627" rIns="91231" bIns="45627" rtlCol="0" anchor="ctr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5400" b="1" dirty="0" err="1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Keluarga</a:t>
            </a:r>
            <a:r>
              <a:rPr lang="en-ID" sz="5400" b="1" dirty="0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 Optimal</a:t>
            </a:r>
            <a:endParaRPr lang="id-ID" sz="5400" b="1" dirty="0">
              <a:solidFill>
                <a:srgbClr val="02967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76" y="1530289"/>
            <a:ext cx="3693998" cy="3693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1B57362C-D772-4AC1-AC76-CD50D07EB9DF}"/>
              </a:ext>
            </a:extLst>
          </p:cNvPr>
          <p:cNvSpPr txBox="1">
            <a:spLocks/>
          </p:cNvSpPr>
          <p:nvPr/>
        </p:nvSpPr>
        <p:spPr>
          <a:xfrm>
            <a:off x="8615226" y="4701482"/>
            <a:ext cx="3214248" cy="724247"/>
          </a:xfrm>
          <a:prstGeom prst="roundRect">
            <a:avLst/>
          </a:prstGeom>
          <a:solidFill>
            <a:srgbClr val="FFFF99"/>
          </a:solidFill>
        </p:spPr>
        <p:txBody>
          <a:bodyPr vert="horz" lIns="91231" tIns="45627" rIns="91231" bIns="45627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b="1" dirty="0" err="1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Anak</a:t>
            </a:r>
            <a:r>
              <a:rPr lang="en-ID" sz="2400" b="1" dirty="0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ID" sz="2400" b="1" dirty="0" err="1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Peduli</a:t>
            </a:r>
            <a:r>
              <a:rPr lang="en-ID" sz="2400" b="1" dirty="0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ID" sz="2400" b="1" dirty="0" smtClean="0">
              <a:solidFill>
                <a:srgbClr val="029676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ID" sz="2400" b="1" dirty="0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di </a:t>
            </a:r>
            <a:r>
              <a:rPr lang="en-ID" sz="2400" b="1" dirty="0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Masa </a:t>
            </a:r>
            <a:r>
              <a:rPr lang="en-ID" sz="2400" b="1" dirty="0" err="1" smtClean="0">
                <a:solidFill>
                  <a:srgbClr val="029676">
                    <a:lumMod val="75000"/>
                  </a:srgbClr>
                </a:solidFill>
                <a:latin typeface="Century Gothic" panose="020B0502020202020204" pitchFamily="34" charset="0"/>
              </a:rPr>
              <a:t>Pandemi</a:t>
            </a:r>
            <a:endParaRPr lang="id-ID" sz="2400" b="1" dirty="0">
              <a:solidFill>
                <a:srgbClr val="02967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997986-BC12-4245-82F9-822950860433}"/>
              </a:ext>
            </a:extLst>
          </p:cNvPr>
          <p:cNvSpPr/>
          <p:nvPr/>
        </p:nvSpPr>
        <p:spPr>
          <a:xfrm>
            <a:off x="986444" y="4904394"/>
            <a:ext cx="9914467" cy="1496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7" tIns="45411" rIns="90747" bIns="45411" anchor="ctr"/>
          <a:lstStyle/>
          <a:p>
            <a:pPr algn="ctr" defTabSz="604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#ANAK CERDAS, BERDAYASAING, INOVATIF, KREATIF DAN BERKARAKTER</a:t>
            </a:r>
          </a:p>
          <a:p>
            <a:pPr algn="ctr" defTabSz="604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MENUJU INDONESIA LAYAK ANAK (IDOLA) 2030</a:t>
            </a:r>
          </a:p>
          <a:p>
            <a:pPr algn="ctr" defTabSz="604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INDONESIA EMAS 2045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46B1E3-DF69-4181-85C9-E77350BDD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7444" l="639" r="97125">
                        <a14:foregroundMark x1="77316" y1="60863" x2="81629" y2="63259"/>
                        <a14:backgroundMark x1="29553" y1="63898" x2="46645" y2="88658"/>
                        <a14:backgroundMark x1="49840" y1="59425" x2="46486" y2="84026"/>
                        <a14:backgroundMark x1="71565" y1="64377" x2="54313" y2="89936"/>
                        <a14:backgroundMark x1="82109" y1="75399" x2="54952" y2="88019"/>
                        <a14:backgroundMark x1="84505" y1="73163" x2="80511" y2="68530"/>
                        <a14:backgroundMark x1="91054" y1="65016" x2="88339" y2="63898"/>
                        <a14:backgroundMark x1="73482" y1="62780" x2="70447" y2="75399"/>
                        <a14:backgroundMark x1="68530" y1="59744" x2="73323" y2="62300"/>
                        <a14:backgroundMark x1="65974" y1="58946" x2="68211" y2="58626"/>
                        <a14:backgroundMark x1="64058" y1="64217" x2="51438" y2="87061"/>
                        <a14:backgroundMark x1="48722" y1="57668" x2="45208" y2="72524"/>
                        <a14:backgroundMark x1="38019" y1="62780" x2="40256" y2="74920"/>
                        <a14:backgroundMark x1="28435" y1="59744" x2="29233" y2="80192"/>
                        <a14:backgroundMark x1="19489" y1="70288" x2="39297" y2="94249"/>
                        <a14:backgroundMark x1="16454" y1="72843" x2="29872" y2="85463"/>
                        <a14:backgroundMark x1="9425" y1="63738" x2="12780" y2="65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95" b="24662"/>
          <a:stretch/>
        </p:blipFill>
        <p:spPr>
          <a:xfrm>
            <a:off x="1624446" y="798344"/>
            <a:ext cx="8638310" cy="43487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604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46570" y="220794"/>
            <a:ext cx="3611891" cy="24376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2008" y="2466141"/>
            <a:ext cx="3597503" cy="1844477"/>
          </a:xfrm>
          <a:prstGeom prst="roundRect">
            <a:avLst/>
          </a:prstGeom>
          <a:ln w="57150">
            <a:solidFill>
              <a:srgbClr val="EC566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07447">
              <a:lnSpc>
                <a:spcPts val="2613"/>
              </a:lnSpc>
            </a:pP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  <a:ea typeface="MS Gothic" pitchFamily="49" charset="-128"/>
              </a:rPr>
              <a:t>84,4</a:t>
            </a:r>
            <a:r>
              <a:rPr lang="en-US" sz="2700" b="1" dirty="0">
                <a:solidFill>
                  <a:srgbClr val="FF0000"/>
                </a:solidFill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itchFamily="34" charset="0"/>
                <a:ea typeface="MS Gothic" pitchFamily="49" charset="-128"/>
              </a:rPr>
              <a:t>Juta</a:t>
            </a: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itchFamily="34" charset="0"/>
                <a:ea typeface="MS Gothic" pitchFamily="49" charset="-128"/>
              </a:rPr>
              <a:t>Anak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  <a:ea typeface="MS Gothic" pitchFamily="49" charset="-128"/>
            </a:endParaRPr>
          </a:p>
          <a:p>
            <a:pPr algn="ctr" defTabSz="907447">
              <a:lnSpc>
                <a:spcPts val="2613"/>
              </a:lnSpc>
            </a:pP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(di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bawah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usia18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tahun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,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termasuk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anak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yang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masih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dalam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kandungan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Gothic" pitchFamily="49" charset="-128"/>
              </a:rPr>
              <a:t> </a:t>
            </a:r>
          </a:p>
          <a:p>
            <a:pPr algn="ctr" defTabSz="907447">
              <a:lnSpc>
                <a:spcPts val="2613"/>
              </a:lnSpc>
            </a:pPr>
            <a:endParaRPr lang="en-US" sz="1200" b="1" dirty="0">
              <a:solidFill>
                <a:srgbClr val="000000"/>
              </a:solidFill>
              <a:latin typeface="Century Gothic" pitchFamily="34" charset="0"/>
              <a:ea typeface="MS Gothic" pitchFamily="49" charset="-128"/>
            </a:endParaRPr>
          </a:p>
          <a:p>
            <a:pPr algn="ctr" defTabSz="907447">
              <a:lnSpc>
                <a:spcPts val="2613"/>
              </a:lnSpc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ea typeface="MS Gothic" pitchFamily="49" charset="-128"/>
              </a:rPr>
              <a:t>31,6 %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ea typeface="MS Gothic" pitchFamily="49" charset="-128"/>
              </a:rPr>
              <a:t>Penduduk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ea typeface="MS Gothic" pitchFamily="49" charset="-128"/>
              </a:rPr>
              <a:t> Indonesia</a:t>
            </a:r>
            <a:endParaRPr lang="id-ID" sz="2000" b="1" dirty="0">
              <a:solidFill>
                <a:srgbClr val="000000"/>
              </a:solidFill>
              <a:latin typeface="Century Gothic" pitchFamily="34" charset="0"/>
              <a:ea typeface="MS Gothic" pitchFamily="49" charset="-12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445000"/>
            <a:ext cx="335815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07447">
              <a:lnSpc>
                <a:spcPts val="1960"/>
              </a:lnSpc>
            </a:pPr>
            <a:r>
              <a:rPr lang="en-US" sz="1100" dirty="0" err="1">
                <a:solidFill>
                  <a:srgbClr val="000000"/>
                </a:solidFill>
                <a:latin typeface="Calibri Light"/>
              </a:rPr>
              <a:t>Sumber</a:t>
            </a:r>
            <a:r>
              <a:rPr lang="en-US" sz="1100" dirty="0">
                <a:solidFill>
                  <a:srgbClr val="000000"/>
                </a:solidFill>
                <a:latin typeface="Calibri Light"/>
              </a:rPr>
              <a:t>: </a:t>
            </a:r>
            <a:r>
              <a:rPr lang="en-US" sz="1100" dirty="0" err="1">
                <a:solidFill>
                  <a:srgbClr val="000000"/>
                </a:solidFill>
                <a:latin typeface="Calibri Light"/>
              </a:rPr>
              <a:t>Profil</a:t>
            </a:r>
            <a:r>
              <a:rPr lang="en-US" sz="11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 Light"/>
              </a:rPr>
              <a:t>Anak</a:t>
            </a:r>
            <a:r>
              <a:rPr lang="en-US" sz="1100" dirty="0">
                <a:solidFill>
                  <a:srgbClr val="000000"/>
                </a:solidFill>
                <a:latin typeface="Calibri Light"/>
              </a:rPr>
              <a:t> Indonesia, 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92332" y="2652764"/>
            <a:ext cx="3358158" cy="1010205"/>
          </a:xfrm>
          <a:prstGeom prst="roundRect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07447"/>
            <a:r>
              <a:rPr lang="en-US" sz="2700" b="1" dirty="0" err="1">
                <a:solidFill>
                  <a:srgbClr val="000000"/>
                </a:solidFill>
                <a:latin typeface="Century Gothic" pitchFamily="34" charset="0"/>
              </a:rPr>
              <a:t>Jumlah</a:t>
            </a:r>
            <a:r>
              <a:rPr lang="en-US" sz="27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Century Gothic" pitchFamily="34" charset="0"/>
              </a:rPr>
              <a:t>Keluarga</a:t>
            </a:r>
            <a:r>
              <a:rPr lang="en-US" sz="2700" b="1" dirty="0">
                <a:solidFill>
                  <a:srgbClr val="000000"/>
                </a:solidFill>
                <a:latin typeface="Century Gothic" pitchFamily="34" charset="0"/>
              </a:rPr>
              <a:t>: </a:t>
            </a:r>
            <a:endParaRPr lang="id-ID" sz="27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907447"/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81,2</a:t>
            </a: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 Juta</a:t>
            </a:r>
            <a:r>
              <a:rPr lang="id-ID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itchFamily="34" charset="0"/>
              </a:rPr>
              <a:t>Keluarga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35BEC6-57EB-46CF-B8D8-633FE440328B}"/>
              </a:ext>
            </a:extLst>
          </p:cNvPr>
          <p:cNvSpPr/>
          <p:nvPr/>
        </p:nvSpPr>
        <p:spPr>
          <a:xfrm>
            <a:off x="5874260" y="5526308"/>
            <a:ext cx="4884671" cy="707886"/>
          </a:xfrm>
          <a:prstGeom prst="rect">
            <a:avLst/>
          </a:prstGeom>
        </p:spPr>
        <p:txBody>
          <a:bodyPr wrap="none" lIns="90747" tIns="45411" rIns="90747" bIns="45411">
            <a:spAutoFit/>
          </a:bodyPr>
          <a:lstStyle/>
          <a:p>
            <a:pPr algn="ctr" defTabSz="907447"/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INVESTASI BANGSA</a:t>
            </a:r>
            <a:endParaRPr lang="id-ID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xmlns="" id="{99E4E1A5-7D53-42A4-AFD2-886A941A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162" y="4166410"/>
            <a:ext cx="3952875" cy="126099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50" tIns="45279" rIns="90450" bIns="452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07447">
              <a:spcBef>
                <a:spcPct val="0"/>
              </a:spcBef>
              <a:buNone/>
            </a:pPr>
            <a:r>
              <a:rPr lang="en-US" altLang="id-ID" b="1" dirty="0">
                <a:solidFill>
                  <a:srgbClr val="FF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35,5 </a:t>
            </a:r>
            <a:r>
              <a:rPr lang="en-US" altLang="id-ID" sz="2400" b="1" dirty="0" err="1">
                <a:solidFill>
                  <a:srgbClr val="FF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Juta</a:t>
            </a:r>
            <a:r>
              <a:rPr lang="en-US" altLang="id-ID" sz="2400" b="1" dirty="0">
                <a:solidFill>
                  <a:srgbClr val="FF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b="1" dirty="0" err="1">
                <a:solidFill>
                  <a:srgbClr val="FF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Remaja</a:t>
            </a:r>
            <a:endParaRPr lang="en-US" altLang="id-ID" sz="2400" b="1" dirty="0">
              <a:solidFill>
                <a:srgbClr val="FF00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 defTabSz="907447">
              <a:spcBef>
                <a:spcPct val="0"/>
              </a:spcBef>
              <a:buNone/>
            </a:pP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(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usia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10-18 </a:t>
            </a:r>
            <a:r>
              <a:rPr lang="en-US" altLang="id-ID" sz="1200" b="1" dirty="0" err="1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tahun</a:t>
            </a:r>
            <a:r>
              <a:rPr lang="en-US" altLang="id-ID" sz="1200" b="1" dirty="0">
                <a:solidFill>
                  <a:srgbClr val="0D0D0D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)</a:t>
            </a:r>
          </a:p>
          <a:p>
            <a:pPr algn="ctr" defTabSz="907447">
              <a:spcBef>
                <a:spcPct val="0"/>
              </a:spcBef>
              <a:buNone/>
            </a:pPr>
            <a:endParaRPr lang="en-US" altLang="id-ID" sz="1200" b="1" dirty="0">
              <a:solidFill>
                <a:srgbClr val="0D0D0D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 defTabSz="907447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ea typeface="MS Gothic" pitchFamily="49" charset="-128"/>
              </a:rPr>
              <a:t>13%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ea typeface="MS Gothic" pitchFamily="49" charset="-128"/>
              </a:rPr>
              <a:t>Penduduk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ea typeface="MS Gothic" pitchFamily="49" charset="-128"/>
              </a:rPr>
              <a:t> Indonesia</a:t>
            </a:r>
            <a:endParaRPr lang="en-US" altLang="id-ID" sz="2000" b="1" dirty="0">
              <a:solidFill>
                <a:srgbClr val="0D0D0D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1145E-F887-4BE6-90D0-272739C9F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60" y="2026540"/>
            <a:ext cx="3882188" cy="2040550"/>
          </a:xfrm>
          <a:prstGeom prst="rect">
            <a:avLst/>
          </a:prstGeom>
        </p:spPr>
      </p:pic>
      <p:grpSp>
        <p:nvGrpSpPr>
          <p:cNvPr id="18" name="Group 3"/>
          <p:cNvGrpSpPr/>
          <p:nvPr/>
        </p:nvGrpSpPr>
        <p:grpSpPr>
          <a:xfrm>
            <a:off x="625009" y="255744"/>
            <a:ext cx="2352325" cy="2120663"/>
            <a:chOff x="0" y="0"/>
            <a:chExt cx="4704650" cy="424132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61807" y="0"/>
              <a:ext cx="1688252" cy="2855394"/>
            </a:xfrm>
            <a:prstGeom prst="rect">
              <a:avLst/>
            </a:prstGeom>
          </p:spPr>
        </p:pic>
        <p:pic>
          <p:nvPicPr>
            <p:cNvPr id="21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311894"/>
              <a:ext cx="2327735" cy="3929433"/>
            </a:xfrm>
            <a:prstGeom prst="rect">
              <a:avLst/>
            </a:prstGeom>
          </p:spPr>
        </p:pic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116537" y="311894"/>
              <a:ext cx="1588113" cy="2744039"/>
            </a:xfrm>
            <a:prstGeom prst="rect">
              <a:avLst/>
            </a:prstGeom>
          </p:spPr>
        </p:pic>
        <p:pic>
          <p:nvPicPr>
            <p:cNvPr id="23" name="Picture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899020" y="2410854"/>
              <a:ext cx="2202073" cy="1830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91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14402" y="435703"/>
            <a:ext cx="11001375" cy="49857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7" tIns="45411" rIns="90747" bIns="45411"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46FAA-DD0E-48AB-9293-F52677C31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8" y="124052"/>
            <a:ext cx="636380" cy="594574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A95A7AAF-99F5-47B2-95E3-1146B618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A740-FC82-4B5A-B452-4FEC4E070832}" type="slidenum">
              <a:rPr lang="id-ID" smtClean="0"/>
              <a:t>3</a:t>
            </a:fld>
            <a:endParaRPr lang="id-ID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319710" y="388966"/>
          <a:ext cx="9558338" cy="304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3509" y="457015"/>
            <a:ext cx="1086226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0747" tIns="45411" rIns="90747" bIns="45411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HAK-HAK ANAK DILINDUNGI OLEH PERATURAN YANG BERLAKU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385842" y="4002090"/>
          <a:ext cx="11353799" cy="298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5842" y="4032395"/>
            <a:ext cx="3469219" cy="523220"/>
          </a:xfrm>
          <a:prstGeom prst="rect">
            <a:avLst/>
          </a:prstGeom>
          <a:noFill/>
        </p:spPr>
        <p:txBody>
          <a:bodyPr wrap="none" lIns="90747" tIns="45411" rIns="90747" bIns="45411" rtlCol="0">
            <a:spAutoFit/>
          </a:bodyPr>
          <a:lstStyle/>
          <a:p>
            <a:r>
              <a:rPr lang="en-GB" sz="2800" b="1" dirty="0" err="1">
                <a:latin typeface="Century Gothic" panose="020B0502020202020204" pitchFamily="34" charset="0"/>
              </a:rPr>
              <a:t>Prinsip-Prinsip</a:t>
            </a:r>
            <a:r>
              <a:rPr lang="en-GB" sz="2800" b="1" dirty="0">
                <a:latin typeface="Century Gothic" panose="020B0502020202020204" pitchFamily="34" charset="0"/>
              </a:rPr>
              <a:t> KHA: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506" y="2842761"/>
            <a:ext cx="9558338" cy="1138773"/>
          </a:xfrm>
          <a:prstGeom prst="rect">
            <a:avLst/>
          </a:prstGeom>
          <a:noFill/>
        </p:spPr>
        <p:txBody>
          <a:bodyPr wrap="square" lIns="90747" tIns="45411" rIns="90747" bIns="45411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id-ID" sz="2000" b="1" dirty="0">
                <a:latin typeface="Century Gothic" panose="020B0502020202020204" pitchFamily="34" charset="0"/>
              </a:rPr>
              <a:t>Negara, Pemerintah, Pemerintah Daerah, </a:t>
            </a:r>
            <a:r>
              <a:rPr lang="id-ID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masyarakat, keluarga, dan orang tua atau wali</a:t>
            </a:r>
            <a:r>
              <a:rPr lang="id-ID" sz="2000" b="1" dirty="0">
                <a:latin typeface="Century Gothic" panose="020B0502020202020204" pitchFamily="34" charset="0"/>
              </a:rPr>
              <a:t> berkewajiban dan bertanggung jawab terhadap penyelenggaraan Perlindungan Anak</a:t>
            </a:r>
            <a:r>
              <a:rPr lang="en-GB" sz="2000" b="1" dirty="0">
                <a:latin typeface="Century Gothic" panose="020B0502020202020204" pitchFamily="34" charset="0"/>
              </a:rPr>
              <a:t>”</a:t>
            </a:r>
            <a:endParaRPr lang="id-ID" sz="2000" b="1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8958" r="54786" b="30208"/>
          <a:stretch/>
        </p:blipFill>
        <p:spPr>
          <a:xfrm rot="8856221">
            <a:off x="10304554" y="1961542"/>
            <a:ext cx="1671638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191070" y="309023"/>
            <a:ext cx="11565340" cy="10694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218" tIns="45607" rIns="91218" bIns="45607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UU No. 35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Tahun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2014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tentang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Perubahan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Atas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b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</a:b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UU No. 23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Tahun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2002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tentang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Perlindungan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Anak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9" name="Google Shape;289;p29"/>
          <p:cNvSpPr txBox="1">
            <a:spLocks noGrp="1"/>
          </p:cNvSpPr>
          <p:nvPr>
            <p:ph idx="1"/>
          </p:nvPr>
        </p:nvSpPr>
        <p:spPr>
          <a:xfrm>
            <a:off x="2910348" y="1678676"/>
            <a:ext cx="8846062" cy="48794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218" tIns="45607" rIns="91218" bIns="45607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Pasal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26 (1)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Bookman Old Style"/>
              <a:cs typeface="Bookman Old Style"/>
              <a:sym typeface="Bookman Old Style"/>
            </a:endParaRPr>
          </a:p>
          <a:p>
            <a:pPr marL="0" indent="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ts val="2800"/>
              <a:buNone/>
            </a:pP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Orangtua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berkewajiban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bertanggung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jawab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untuk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:</a:t>
            </a:r>
            <a:endParaRPr lang="id-ID" sz="2400" dirty="0">
              <a:latin typeface="Century Gothic" panose="020B0502020202020204" pitchFamily="34" charset="0"/>
            </a:endParaRPr>
          </a:p>
          <a:p>
            <a:pPr marL="969319" lvl="1" indent="-513177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+mj-lt"/>
              <a:buAutoNum type="alphaLcParenR"/>
            </a:pPr>
            <a:r>
              <a:rPr lang="id-ID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mengasuh, memelihara, mendidik, dan melindungi anak</a:t>
            </a:r>
            <a:endParaRPr lang="id-ID" sz="2000" dirty="0">
              <a:latin typeface="Century Gothic" panose="020B0502020202020204" pitchFamily="34" charset="0"/>
            </a:endParaRPr>
          </a:p>
          <a:p>
            <a:pPr marL="969319" lvl="1" indent="-513177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+mj-lt"/>
              <a:buAutoNum type="alphaLcParenR"/>
            </a:pP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menumbuhkembangkan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anak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sesuai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dengan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kemampuan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bakat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, dan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minatnya</a:t>
            </a:r>
            <a:endParaRPr sz="2000" dirty="0">
              <a:latin typeface="Century Gothic" panose="020B0502020202020204" pitchFamily="34" charset="0"/>
            </a:endParaRPr>
          </a:p>
          <a:p>
            <a:pPr marL="969319" lvl="1" indent="-513177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+mj-lt"/>
              <a:buAutoNum type="alphaLcParenR"/>
            </a:pP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mencegah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terjadinya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perkawinan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pada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usia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anak</a:t>
            </a:r>
            <a:endParaRPr sz="2000" dirty="0">
              <a:latin typeface="Century Gothic" panose="020B0502020202020204" pitchFamily="34" charset="0"/>
            </a:endParaRPr>
          </a:p>
          <a:p>
            <a:pPr marL="969319" lvl="1" indent="-513177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+mj-lt"/>
              <a:buAutoNum type="alphaLcParenR"/>
            </a:pP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memberikan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pendidikan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karakter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dan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penanaman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nilai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budi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pekerti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pada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Bookman Old Style"/>
                <a:cs typeface="Bookman Old Style"/>
                <a:sym typeface="Bookman Old Style"/>
              </a:rPr>
              <a:t>anak</a:t>
            </a:r>
            <a:endParaRPr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B11AD5-DBB0-4A4C-B352-43425900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3" b="89844" l="0" r="98730">
                        <a14:foregroundMark x1="28223" y1="18066" x2="28223" y2="18066"/>
                        <a14:foregroundMark x1="35840" y1="16992" x2="35840" y2="16992"/>
                        <a14:foregroundMark x1="45703" y1="17871" x2="45703" y2="17871"/>
                        <a14:foregroundMark x1="28906" y1="31348" x2="28906" y2="31348"/>
                        <a14:foregroundMark x1="45020" y1="32227" x2="45020" y2="32227"/>
                        <a14:foregroundMark x1="52832" y1="72168" x2="52832" y2="721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475" y="3180528"/>
            <a:ext cx="4209534" cy="42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191070" y="309023"/>
            <a:ext cx="11565340" cy="106942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218" tIns="45607" rIns="91218" bIns="45607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KELUARGA</a:t>
            </a:r>
            <a:endParaRPr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9" name="Google Shape;289;p29"/>
          <p:cNvSpPr txBox="1">
            <a:spLocks noGrp="1"/>
          </p:cNvSpPr>
          <p:nvPr>
            <p:ph idx="1"/>
          </p:nvPr>
        </p:nvSpPr>
        <p:spPr>
          <a:xfrm>
            <a:off x="329411" y="1577570"/>
            <a:ext cx="7752705" cy="5014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218" tIns="45607" rIns="91218" bIns="45607" anchor="t" anchorCtr="0">
            <a:noAutofit/>
          </a:bodyPr>
          <a:lstStyle/>
          <a:p>
            <a:pPr marL="570653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unit </a:t>
            </a:r>
            <a:r>
              <a:rPr lang="en-US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terkecil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dalam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masyarakat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. </a:t>
            </a:r>
          </a:p>
          <a:p>
            <a:pPr marL="680563" indent="-56713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>
              <a:latin typeface="Century Gothic" panose="020B0502020202020204" pitchFamily="34" charset="0"/>
            </a:endParaRPr>
          </a:p>
          <a:p>
            <a:pPr marL="680563" indent="-56713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perannya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sangat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besar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. </a:t>
            </a:r>
          </a:p>
          <a:p>
            <a:pPr marL="680563" indent="-56713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>
              <a:latin typeface="Century Gothic" panose="020B0502020202020204" pitchFamily="34" charset="0"/>
            </a:endParaRPr>
          </a:p>
          <a:p>
            <a:pPr marL="680563" indent="-56713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latin typeface="Century Gothic" panose="020B0502020202020204" pitchFamily="34" charset="0"/>
              </a:rPr>
              <a:t>merupakan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sekolah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pertama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utama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bagi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setiap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bangsa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sebelum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terjun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masyarakat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r>
              <a:rPr lang="id-ID" dirty="0">
                <a:latin typeface="Century Gothic" panose="020B0502020202020204" pitchFamily="34" charset="0"/>
              </a:rPr>
              <a:t> </a:t>
            </a:r>
            <a:endParaRPr lang="en-ID" dirty="0">
              <a:latin typeface="Century Gothic" panose="020B0502020202020204" pitchFamily="34" charset="0"/>
            </a:endParaRPr>
          </a:p>
          <a:p>
            <a:pPr marL="11345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680563" indent="-56713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fondasi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utama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dalam</a:t>
            </a: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membangun</a:t>
            </a: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sistem</a:t>
            </a: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tatanan</a:t>
            </a: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sosial</a:t>
            </a: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dan</a:t>
            </a: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Ketahanan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Bangsa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5"/>
          <a:stretch/>
        </p:blipFill>
        <p:spPr>
          <a:xfrm>
            <a:off x="8261013" y="3583657"/>
            <a:ext cx="3723472" cy="3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5293FBB-D429-4EB1-8B56-36E506F6F8E3}"/>
              </a:ext>
            </a:extLst>
          </p:cNvPr>
          <p:cNvSpPr/>
          <p:nvPr/>
        </p:nvSpPr>
        <p:spPr>
          <a:xfrm>
            <a:off x="98323" y="294967"/>
            <a:ext cx="5201915" cy="50319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747" tIns="45411" rIns="90747" bIns="454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60B9D8-3167-416C-93AB-8034C91646BF}"/>
              </a:ext>
            </a:extLst>
          </p:cNvPr>
          <p:cNvSpPr/>
          <p:nvPr/>
        </p:nvSpPr>
        <p:spPr>
          <a:xfrm>
            <a:off x="98324" y="4198958"/>
            <a:ext cx="558467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0747" tIns="45411" rIns="90747" bIns="45411" anchor="ctr">
            <a:spAutoFit/>
          </a:bodyPr>
          <a:lstStyle/>
          <a:p>
            <a:pPr algn="ctr"/>
            <a:r>
              <a:rPr lang="en-ID" sz="3600" b="1" dirty="0">
                <a:solidFill>
                  <a:srgbClr val="00B0F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PENGASUHAN BERBASIS </a:t>
            </a:r>
          </a:p>
          <a:p>
            <a:pPr algn="ctr"/>
            <a:r>
              <a:rPr lang="en-ID" sz="3600" b="1" dirty="0">
                <a:solidFill>
                  <a:srgbClr val="00B0F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 ANAK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00D8E81-C1E6-4C56-973A-A4D3554E3543}"/>
              </a:ext>
            </a:extLst>
          </p:cNvPr>
          <p:cNvSpPr/>
          <p:nvPr/>
        </p:nvSpPr>
        <p:spPr>
          <a:xfrm>
            <a:off x="7167716" y="1276894"/>
            <a:ext cx="4131528" cy="2825615"/>
          </a:xfrm>
          <a:prstGeom prst="roundRect">
            <a:avLst/>
          </a:prstGeom>
          <a:ln w="38100">
            <a:solidFill>
              <a:srgbClr val="FF3399"/>
            </a:solidFill>
            <a:prstDash val="sysDash"/>
          </a:ln>
        </p:spPr>
        <p:txBody>
          <a:bodyPr wrap="square" lIns="90747" tIns="45411" rIns="90747" bIns="45411">
            <a:spAutoFit/>
          </a:bodyPr>
          <a:lstStyle/>
          <a:p>
            <a:pPr algn="ctr"/>
            <a:r>
              <a:rPr lang="id-ID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</a:t>
            </a:r>
            <a:r>
              <a:rPr lang="es-ES" altLang="en-US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ntuk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n-US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memenuhi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n-US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kebutuhan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n-US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akan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kasih</a:t>
            </a:r>
            <a:r>
              <a:rPr lang="es-E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sayang</a:t>
            </a:r>
            <a:r>
              <a:rPr lang="es-E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kelekatan</a:t>
            </a:r>
            <a:r>
              <a:rPr lang="es-E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keselamatan</a:t>
            </a:r>
            <a:r>
              <a:rPr lang="es-E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dan </a:t>
            </a:r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kesejahteraan</a:t>
            </a:r>
            <a:r>
              <a:rPr lang="es-E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yang </a:t>
            </a:r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menetap</a:t>
            </a:r>
            <a:r>
              <a:rPr lang="es-E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dan </a:t>
            </a:r>
            <a:r>
              <a:rPr lang="es-ES" altLang="en-US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ke</a:t>
            </a:r>
            <a:r>
              <a:rPr lang="es-ES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berlanjut</a:t>
            </a:r>
            <a:r>
              <a:rPr lang="es-ES" altLang="en-US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</a:t>
            </a:r>
            <a:r>
              <a:rPr lang="es-E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; </a:t>
            </a:r>
          </a:p>
          <a:p>
            <a:pPr algn="ctr"/>
            <a:r>
              <a:rPr lang="es-ES" altLang="en-US" sz="2000" b="1" u="sng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demi</a:t>
            </a:r>
            <a:r>
              <a:rPr lang="es-ES" altLang="en-US" sz="20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u="sng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kepentingan</a:t>
            </a:r>
            <a:r>
              <a:rPr lang="es-ES" altLang="en-US" sz="20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u="sng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r>
              <a:rPr lang="es-ES" altLang="en-US" sz="20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u="sng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s-ES" altLang="en-US" sz="20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u="sng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anak</a:t>
            </a:r>
            <a:endParaRPr lang="id-ID" altLang="en-US" sz="2000" b="1" u="sng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xmlns="" id="{68180A3D-6480-4422-B8D2-AE742C51CF44}"/>
              </a:ext>
            </a:extLst>
          </p:cNvPr>
          <p:cNvSpPr/>
          <p:nvPr/>
        </p:nvSpPr>
        <p:spPr>
          <a:xfrm>
            <a:off x="5756757" y="1811482"/>
            <a:ext cx="1194839" cy="3154724"/>
          </a:xfrm>
          <a:prstGeom prst="strip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747" tIns="45411" rIns="90747" bIns="45411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413A2-1DB8-4997-B41D-0AC3FA485B69}"/>
              </a:ext>
            </a:extLst>
          </p:cNvPr>
          <p:cNvSpPr txBox="1">
            <a:spLocks/>
          </p:cNvSpPr>
          <p:nvPr/>
        </p:nvSpPr>
        <p:spPr bwMode="auto">
          <a:xfrm>
            <a:off x="6965655" y="4533126"/>
            <a:ext cx="4535649" cy="86616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ot"/>
          </a:ln>
        </p:spPr>
        <p:txBody>
          <a:bodyPr lIns="90747" tIns="45411" rIns="90747" bIns="45411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DUAL PARENTING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(AYAH + IBU)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FD9F7C2-6604-4D60-A3D2-175F5EF7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78" y="152475"/>
            <a:ext cx="5054403" cy="40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820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8143754" y="3364165"/>
            <a:ext cx="2323270" cy="163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379"/>
            <a:endParaRPr smtClean="0">
              <a:solidFill>
                <a:prstClr val="black"/>
              </a:solidFill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191070" y="309023"/>
            <a:ext cx="11565340" cy="10694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218" tIns="45607" rIns="91218" bIns="45607" anchor="ctr" anchorCtr="0">
            <a:noAutofit/>
          </a:bodyPr>
          <a:lstStyle/>
          <a:p>
            <a:pPr marL="903009" marR="3386" indent="-894978" algn="ctr" defTabSz="605379">
              <a:lnSpc>
                <a:spcPts val="3020"/>
              </a:lnSpc>
              <a:spcBef>
                <a:spcPts val="450"/>
              </a:spcBef>
            </a:pPr>
            <a:r>
              <a:rPr lang="pt-BR" sz="3600" b="1" spc="-3" dirty="0">
                <a:solidFill>
                  <a:srgbClr val="7030A0"/>
                </a:solidFill>
                <a:latin typeface="Century Gothic"/>
                <a:cs typeface="Century Gothic"/>
              </a:rPr>
              <a:t>TRANSFORMASI </a:t>
            </a:r>
            <a:r>
              <a:rPr lang="pt-BR" sz="3600" b="1" spc="-3" dirty="0" smtClean="0">
                <a:solidFill>
                  <a:srgbClr val="7030A0"/>
                </a:solidFill>
                <a:latin typeface="Century Gothic"/>
                <a:cs typeface="Century Gothic"/>
              </a:rPr>
              <a:t>POLA ASUH ANAK</a:t>
            </a:r>
            <a:endParaRPr lang="pt-BR" sz="3600" dirty="0">
              <a:solidFill>
                <a:srgbClr val="7030A0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42452" y="1927123"/>
            <a:ext cx="4986586" cy="4613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379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4009" y="3223119"/>
            <a:ext cx="1687830" cy="2446019"/>
          </a:xfrm>
          <a:custGeom>
            <a:avLst/>
            <a:gdLst/>
            <a:ahLst/>
            <a:cxnLst/>
            <a:rect l="l" t="t" r="r" b="b"/>
            <a:pathLst>
              <a:path w="2531745" h="3669029">
                <a:moveTo>
                  <a:pt x="1265707" y="0"/>
                </a:moveTo>
                <a:lnTo>
                  <a:pt x="1265707" y="917155"/>
                </a:lnTo>
                <a:lnTo>
                  <a:pt x="0" y="917155"/>
                </a:lnTo>
                <a:lnTo>
                  <a:pt x="0" y="2751455"/>
                </a:lnTo>
                <a:lnTo>
                  <a:pt x="1265707" y="2751455"/>
                </a:lnTo>
                <a:lnTo>
                  <a:pt x="1265707" y="3668610"/>
                </a:lnTo>
                <a:lnTo>
                  <a:pt x="2531414" y="1834311"/>
                </a:lnTo>
                <a:lnTo>
                  <a:pt x="126570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605379"/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6656" y="1820448"/>
            <a:ext cx="4377254" cy="3462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379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2022124" y="3738865"/>
            <a:ext cx="1827242" cy="1844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379"/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791999" y="5282996"/>
            <a:ext cx="2978150" cy="1991073"/>
          </a:xfrm>
          <a:prstGeom prst="rect">
            <a:avLst/>
          </a:prstGeom>
        </p:spPr>
        <p:txBody>
          <a:bodyPr vert="horz" wrap="square" lIns="0" tIns="8397" rIns="0" bIns="0" rtlCol="0">
            <a:spAutoFit/>
          </a:bodyPr>
          <a:lstStyle/>
          <a:p>
            <a:pPr algn="ctr" defTabSz="605379">
              <a:spcBef>
                <a:spcPts val="67"/>
              </a:spcBef>
            </a:pPr>
            <a:r>
              <a:rPr sz="4800" b="1" spc="-3" dirty="0">
                <a:solidFill>
                  <a:srgbClr val="FF0000"/>
                </a:solidFill>
                <a:latin typeface="Arial"/>
                <a:cs typeface="Arial"/>
              </a:rPr>
              <a:t>24</a:t>
            </a:r>
            <a:r>
              <a:rPr sz="4800" b="1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800" b="1" spc="-7" dirty="0" smtClean="0">
                <a:solidFill>
                  <a:srgbClr val="FF0000"/>
                </a:solidFill>
                <a:latin typeface="Arial"/>
                <a:cs typeface="Arial"/>
              </a:rPr>
              <a:t>Jam</a:t>
            </a:r>
            <a:endParaRPr lang="en-US" sz="4800" b="1" spc="-7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defTabSz="605379">
              <a:spcBef>
                <a:spcPts val="67"/>
              </a:spcBef>
            </a:pPr>
            <a:r>
              <a:rPr lang="en-US" sz="4800" b="1" spc="-7" dirty="0" smtClean="0">
                <a:solidFill>
                  <a:srgbClr val="FF0000"/>
                </a:solidFill>
                <a:latin typeface="Arial"/>
                <a:cs typeface="Arial"/>
              </a:rPr>
              <a:t>DINAMIS</a:t>
            </a:r>
            <a:endParaRPr sz="48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05379">
              <a:spcBef>
                <a:spcPts val="40"/>
              </a:spcBef>
            </a:pP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8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898E2F-AC49-4687-9298-9C761C333131}"/>
              </a:ext>
            </a:extLst>
          </p:cNvPr>
          <p:cNvSpPr/>
          <p:nvPr/>
        </p:nvSpPr>
        <p:spPr>
          <a:xfrm>
            <a:off x="0" y="190140"/>
            <a:ext cx="12192000" cy="1200329"/>
          </a:xfrm>
          <a:prstGeom prst="rect">
            <a:avLst/>
          </a:prstGeom>
        </p:spPr>
        <p:txBody>
          <a:bodyPr wrap="square" lIns="91233" tIns="45627" rIns="91233" bIns="45627">
            <a:spAutoFit/>
          </a:bodyPr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7030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MENJADIKAN ANAK SEBAGAI SAHABAT ORANGTUA MELALUI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9-M  </a:t>
            </a:r>
            <a:endParaRPr lang="id-ID" sz="4000" dirty="0">
              <a:solidFill>
                <a:srgbClr val="FF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FA874E-662C-4005-9763-FA33AD570D3E}"/>
              </a:ext>
            </a:extLst>
          </p:cNvPr>
          <p:cNvSpPr/>
          <p:nvPr/>
        </p:nvSpPr>
        <p:spPr>
          <a:xfrm>
            <a:off x="4756506" y="1904993"/>
            <a:ext cx="2229853" cy="12352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emberi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pujian</a:t>
            </a:r>
            <a:r>
              <a:rPr lang="en-ID" b="1" dirty="0">
                <a:solidFill>
                  <a:prstClr val="black"/>
                </a:solidFill>
              </a:rPr>
              <a:t> &amp; </a:t>
            </a:r>
            <a:r>
              <a:rPr lang="en-ID" b="1" dirty="0" err="1">
                <a:solidFill>
                  <a:prstClr val="black"/>
                </a:solidFill>
              </a:rPr>
              <a:t>apresiasi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864E2B1-8BB9-4D3C-A8D0-67C96285FC71}"/>
              </a:ext>
            </a:extLst>
          </p:cNvPr>
          <p:cNvSpPr/>
          <p:nvPr/>
        </p:nvSpPr>
        <p:spPr>
          <a:xfrm>
            <a:off x="4756506" y="3418178"/>
            <a:ext cx="2229853" cy="1235242"/>
          </a:xfrm>
          <a:prstGeom prst="round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enjadi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pendamping</a:t>
            </a:r>
            <a:r>
              <a:rPr lang="en-ID" dirty="0">
                <a:solidFill>
                  <a:prstClr val="black"/>
                </a:solidFill>
              </a:rPr>
              <a:t> yang </a:t>
            </a:r>
            <a:r>
              <a:rPr lang="en-ID" dirty="0" err="1">
                <a:solidFill>
                  <a:prstClr val="black"/>
                </a:solidFill>
              </a:rPr>
              <a:t>baik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dalam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belajar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8348E23-9C4C-4F6F-B9DB-5B0600FE8B8A}"/>
              </a:ext>
            </a:extLst>
          </p:cNvPr>
          <p:cNvSpPr/>
          <p:nvPr/>
        </p:nvSpPr>
        <p:spPr>
          <a:xfrm>
            <a:off x="4756506" y="4931362"/>
            <a:ext cx="2229853" cy="1235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enjadi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pendengar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dirty="0">
                <a:solidFill>
                  <a:prstClr val="black"/>
                </a:solidFill>
              </a:rPr>
              <a:t>yang </a:t>
            </a:r>
            <a:r>
              <a:rPr lang="en-ID" dirty="0" err="1">
                <a:solidFill>
                  <a:prstClr val="black"/>
                </a:solidFill>
              </a:rPr>
              <a:t>baik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816ADAE-98FC-46C4-8EB1-EADA59A18606}"/>
              </a:ext>
            </a:extLst>
          </p:cNvPr>
          <p:cNvSpPr/>
          <p:nvPr/>
        </p:nvSpPr>
        <p:spPr>
          <a:xfrm>
            <a:off x="7170829" y="1904993"/>
            <a:ext cx="2229853" cy="12352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enghargai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waktu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privasi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anak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17663BE-DA40-4F58-AFAC-D0F07A66DD03}"/>
              </a:ext>
            </a:extLst>
          </p:cNvPr>
          <p:cNvSpPr/>
          <p:nvPr/>
        </p:nvSpPr>
        <p:spPr>
          <a:xfrm>
            <a:off x="9585180" y="1904993"/>
            <a:ext cx="2229853" cy="12352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engajak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anak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berpendapat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berdiskusi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E7DF6A2-FEFB-4BD8-8851-0A162A0CF990}"/>
              </a:ext>
            </a:extLst>
          </p:cNvPr>
          <p:cNvSpPr/>
          <p:nvPr/>
        </p:nvSpPr>
        <p:spPr>
          <a:xfrm>
            <a:off x="7170829" y="3418178"/>
            <a:ext cx="2229853" cy="12352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eyakinkan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bahwa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ortu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peduli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ada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saat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dibutuhkan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799A317-7697-498C-9191-12AFEBAA9BBB}"/>
              </a:ext>
            </a:extLst>
          </p:cNvPr>
          <p:cNvSpPr/>
          <p:nvPr/>
        </p:nvSpPr>
        <p:spPr>
          <a:xfrm>
            <a:off x="9585180" y="3418178"/>
            <a:ext cx="2229853" cy="1235242"/>
          </a:xfrm>
          <a:prstGeom prst="roundRect">
            <a:avLst/>
          </a:prstGeom>
          <a:solidFill>
            <a:srgbClr val="FE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embangkitkan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>
                <a:solidFill>
                  <a:prstClr val="black"/>
                </a:solidFill>
              </a:rPr>
              <a:t>rasa </a:t>
            </a:r>
            <a:r>
              <a:rPr lang="en-ID" b="1" dirty="0" err="1">
                <a:solidFill>
                  <a:prstClr val="black"/>
                </a:solidFill>
              </a:rPr>
              <a:t>percaya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diri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dengan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memberi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tanggungjawab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700CCD-05E9-4AAC-8DEB-E7B147022229}"/>
              </a:ext>
            </a:extLst>
          </p:cNvPr>
          <p:cNvSpPr/>
          <p:nvPr/>
        </p:nvSpPr>
        <p:spPr>
          <a:xfrm>
            <a:off x="7170829" y="4964240"/>
            <a:ext cx="2229853" cy="12352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emberi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ruang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gerak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interaksi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dengan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teman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6C22526-86A6-405C-8BB0-3F807B495EC5}"/>
              </a:ext>
            </a:extLst>
          </p:cNvPr>
          <p:cNvSpPr/>
          <p:nvPr/>
        </p:nvSpPr>
        <p:spPr>
          <a:xfrm>
            <a:off x="9585180" y="4964240"/>
            <a:ext cx="2229853" cy="12352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srgbClr val="FF0000"/>
                </a:solidFill>
              </a:rPr>
              <a:t>M</a:t>
            </a:r>
            <a:r>
              <a:rPr lang="en-ID" dirty="0" err="1">
                <a:solidFill>
                  <a:prstClr val="black"/>
                </a:solidFill>
              </a:rPr>
              <a:t>endukung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anak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untuk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menjadi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inspirasi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panutan</a:t>
            </a:r>
            <a:r>
              <a:rPr lang="en-ID" dirty="0">
                <a:solidFill>
                  <a:prstClr val="black"/>
                </a:solidFill>
              </a:rPr>
              <a:t> </a:t>
            </a:r>
            <a:endParaRPr lang="id-ID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0" y="1904993"/>
            <a:ext cx="4173936" cy="4173936"/>
          </a:xfrm>
          <a:prstGeom prst="rect">
            <a:avLst/>
          </a:prstGeom>
        </p:spPr>
      </p:pic>
      <p:sp>
        <p:nvSpPr>
          <p:cNvPr id="18" name="Google Shape;290;p29"/>
          <p:cNvSpPr txBox="1">
            <a:spLocks/>
          </p:cNvSpPr>
          <p:nvPr/>
        </p:nvSpPr>
        <p:spPr>
          <a:xfrm>
            <a:off x="341700" y="172594"/>
            <a:ext cx="11565340" cy="10694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218" tIns="45607" rIns="91218" bIns="45607" anchor="ctr" anchorCtr="0">
            <a:noAutofit/>
          </a:bodyPr>
          <a:lstStyle>
            <a:lvl1pPr algn="l" defTabSz="9123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3009" marR="3386" indent="-894978" algn="ctr" defTabSz="605379">
              <a:lnSpc>
                <a:spcPts val="3020"/>
              </a:lnSpc>
              <a:spcBef>
                <a:spcPts val="450"/>
              </a:spcBef>
            </a:pPr>
            <a:r>
              <a:rPr lang="pt-BR" sz="3200" b="1" spc="-3" dirty="0" smtClean="0">
                <a:solidFill>
                  <a:srgbClr val="FFFFFF"/>
                </a:solidFill>
                <a:latin typeface="Century Gothic"/>
                <a:cs typeface="Century Gothic"/>
              </a:rPr>
              <a:t>KEMAMPUAN DALAM PENGASUHAN  </a:t>
            </a:r>
            <a:endParaRPr lang="pt-BR" sz="32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99776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6CB3947-AC41-49A8-90FA-E50B79F07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" y="7635"/>
            <a:ext cx="12191999" cy="73697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ID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PARENTING </a:t>
            </a:r>
            <a:r>
              <a:rPr lang="en-ID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MELIBATKAN ANAK</a:t>
            </a:r>
            <a:endParaRPr lang="id-ID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3A4E5B0-17F3-4C4A-9268-9DE0E0ED8026}"/>
              </a:ext>
            </a:extLst>
          </p:cNvPr>
          <p:cNvSpPr/>
          <p:nvPr/>
        </p:nvSpPr>
        <p:spPr>
          <a:xfrm>
            <a:off x="3159458" y="1154681"/>
            <a:ext cx="2606722" cy="15058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prstClr val="black"/>
                </a:solidFill>
              </a:rPr>
              <a:t>Luangkan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waktu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untuk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dihabiskan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bersama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anak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9ED83CA-FC4C-466F-B283-CF8C01619CC5}"/>
              </a:ext>
            </a:extLst>
          </p:cNvPr>
          <p:cNvSpPr/>
          <p:nvPr/>
        </p:nvSpPr>
        <p:spPr>
          <a:xfrm>
            <a:off x="4220308" y="4824506"/>
            <a:ext cx="5303520" cy="14201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prstClr val="black"/>
                </a:solidFill>
              </a:rPr>
              <a:t>Mengarahkan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perilaku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anak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buruk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029A6AD-EFF3-49AD-B27B-7E1ABDD7E17F}"/>
              </a:ext>
            </a:extLst>
          </p:cNvPr>
          <p:cNvSpPr/>
          <p:nvPr/>
        </p:nvSpPr>
        <p:spPr>
          <a:xfrm>
            <a:off x="8424202" y="3013163"/>
            <a:ext cx="2606722" cy="142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prstClr val="black"/>
                </a:solidFill>
              </a:rPr>
              <a:t>Membuat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rutinitas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harian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fleksibel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konsisten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09946E4-FFCD-4F5C-BC94-0D20FF60A1CB}"/>
              </a:ext>
            </a:extLst>
          </p:cNvPr>
          <p:cNvSpPr/>
          <p:nvPr/>
        </p:nvSpPr>
        <p:spPr>
          <a:xfrm>
            <a:off x="8424202" y="1198622"/>
            <a:ext cx="2606722" cy="15058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prstClr val="black"/>
                </a:solidFill>
              </a:rPr>
              <a:t>Tetap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tenang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kelola</a:t>
            </a:r>
            <a:r>
              <a:rPr lang="en-ID" b="1" dirty="0">
                <a:solidFill>
                  <a:prstClr val="black"/>
                </a:solidFill>
              </a:rPr>
              <a:t> stress dan </a:t>
            </a:r>
            <a:r>
              <a:rPr lang="en-ID" b="1">
                <a:solidFill>
                  <a:prstClr val="black"/>
                </a:solidFill>
              </a:rPr>
              <a:t>emosi</a:t>
            </a:r>
            <a:endParaRPr lang="id-ID" b="1" dirty="0">
              <a:solidFill>
                <a:prstClr val="black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30307E-40AA-49FD-9407-89E4B57167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/>
          <a:stretch/>
        </p:blipFill>
        <p:spPr>
          <a:xfrm>
            <a:off x="1007937" y="3020705"/>
            <a:ext cx="2131057" cy="150580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0D9EF04-169A-47F2-9D6A-1CB759B43FFA}"/>
              </a:ext>
            </a:extLst>
          </p:cNvPr>
          <p:cNvSpPr/>
          <p:nvPr/>
        </p:nvSpPr>
        <p:spPr>
          <a:xfrm>
            <a:off x="3159458" y="3044069"/>
            <a:ext cx="2606722" cy="14201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233" tIns="45627" rIns="91233" bIns="45627" rtlCol="0" anchor="ctr"/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b="1" dirty="0" err="1">
                <a:solidFill>
                  <a:prstClr val="black"/>
                </a:solidFill>
              </a:rPr>
              <a:t>Gunakan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kalimat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positif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kembangkan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perilaku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positif</a:t>
            </a:r>
            <a:r>
              <a:rPr lang="en-ID" b="1" dirty="0">
                <a:solidFill>
                  <a:prstClr val="black"/>
                </a:solidFill>
              </a:rPr>
              <a:t> pada </a:t>
            </a:r>
            <a:r>
              <a:rPr lang="en-ID" b="1" dirty="0" err="1">
                <a:solidFill>
                  <a:prstClr val="black"/>
                </a:solidFill>
              </a:rPr>
              <a:t>anak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endParaRPr lang="id-ID" b="1" dirty="0">
              <a:solidFill>
                <a:prstClr val="black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3AA6793-BF6E-4307-9FAA-3A121F9A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3" b="94718" l="10000" r="100000">
                        <a14:foregroundMark x1="71071" y1="25137" x2="71071" y2="25137"/>
                        <a14:foregroundMark x1="80952" y1="52823" x2="80952" y2="52823"/>
                        <a14:foregroundMark x1="78214" y1="70674" x2="78214" y2="70674"/>
                        <a14:foregroundMark x1="70714" y1="87796" x2="70714" y2="87796"/>
                        <a14:foregroundMark x1="74881" y1="16393" x2="74881" y2="16393"/>
                        <a14:foregroundMark x1="72381" y1="44627" x2="72381" y2="44627"/>
                        <a14:foregroundMark x1="72976" y1="89435" x2="72976" y2="89435"/>
                        <a14:foregroundMark x1="75476" y1="89435" x2="75476" y2="89435"/>
                        <a14:foregroundMark x1="70595" y1="82878" x2="70595" y2="82878"/>
                        <a14:foregroundMark x1="77857" y1="81967" x2="77857" y2="8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1" y="4781702"/>
            <a:ext cx="2487701" cy="16258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6AFC634-17D4-40FA-8C02-2D63C414D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72" y="1093446"/>
            <a:ext cx="1632438" cy="16324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7E58EF3-15D1-4269-98E0-990BECCC81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14921"/>
          <a:stretch/>
        </p:blipFill>
        <p:spPr>
          <a:xfrm>
            <a:off x="6096000" y="2909390"/>
            <a:ext cx="1867824" cy="1566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A7F4A5-9422-4823-9A72-224FE6D0B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8" y="907707"/>
            <a:ext cx="2427942" cy="19423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6CCBD3-315D-4A43-9C52-DFC44EC7B207}"/>
              </a:ext>
            </a:extLst>
          </p:cNvPr>
          <p:cNvSpPr txBox="1"/>
          <p:nvPr/>
        </p:nvSpPr>
        <p:spPr>
          <a:xfrm>
            <a:off x="850078" y="3044066"/>
            <a:ext cx="192140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233" tIns="45627" rIns="91233" bIns="45627" rtlCol="0">
            <a:spAutoFit/>
          </a:bodyPr>
          <a:lstStyle/>
          <a:p>
            <a:pPr algn="ctr" defTabSz="9123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Mohon</a:t>
            </a:r>
            <a:r>
              <a:rPr lang="en-US" sz="2000" b="1" dirty="0">
                <a:solidFill>
                  <a:prstClr val="black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Maaf</a:t>
            </a:r>
            <a:r>
              <a:rPr lang="en-US" sz="2000" b="1" dirty="0">
                <a:solidFill>
                  <a:prstClr val="black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...</a:t>
            </a:r>
            <a:endParaRPr lang="id-ID" sz="2000" b="1" dirty="0">
              <a:solidFill>
                <a:prstClr val="black"/>
              </a:solidFill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221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423</Words>
  <Application>Microsoft Macintosh PowerPoint</Application>
  <PresentationFormat>Widescreen</PresentationFormat>
  <Paragraphs>83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Aharoni</vt:lpstr>
      <vt:lpstr>Bahnschrift SemiLight Condensed</vt:lpstr>
      <vt:lpstr>Bookman Old Style</vt:lpstr>
      <vt:lpstr>Calibri</vt:lpstr>
      <vt:lpstr>Calibri Light</vt:lpstr>
      <vt:lpstr>Century Gothic</vt:lpstr>
      <vt:lpstr>MS Gothic</vt:lpstr>
      <vt:lpstr>Tahoma</vt:lpstr>
      <vt:lpstr>Times New Roman</vt:lpstr>
      <vt:lpstr>Wingdings</vt:lpstr>
      <vt:lpstr>맑은 고딕</vt:lpstr>
      <vt:lpstr>Arial</vt:lpstr>
      <vt:lpstr>Office Theme</vt:lpstr>
      <vt:lpstr>8_Office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UU No. 35 Tahun 2014 tentang Perubahan Atas  UU No. 23 Tahun 2002 tentang Perlindungan Anak</vt:lpstr>
      <vt:lpstr>KELUARGA</vt:lpstr>
      <vt:lpstr>PowerPoint Presentation</vt:lpstr>
      <vt:lpstr>TRANSFORMASI POLA ASUH ANAK</vt:lpstr>
      <vt:lpstr>PowerPoint Presentation</vt:lpstr>
      <vt:lpstr>PowerPoint Presentation</vt:lpstr>
      <vt:lpstr>Hari Anak Nasional Tahun 2021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PEMENUHAN HAK ANAK BAGI PEREMPUAN PEKERJA Untuk Mewujudkan  INDONESIA LAYAK ANAK (IDOLA) 2030</dc:title>
  <dc:creator>user</dc:creator>
  <cp:lastModifiedBy>Microsoft Office User</cp:lastModifiedBy>
  <cp:revision>148</cp:revision>
  <dcterms:created xsi:type="dcterms:W3CDTF">2020-01-07T21:07:11Z</dcterms:created>
  <dcterms:modified xsi:type="dcterms:W3CDTF">2021-07-12T16:38:15Z</dcterms:modified>
</cp:coreProperties>
</file>